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6" r:id="rId3"/>
    <p:sldId id="257" r:id="rId4"/>
  </p:sldIdLst>
  <p:sldSz cx="12192000" cy="6858000"/>
  <p:notesSz cx="6858000" cy="9144000"/>
  <p:defaultTextStyle>
    <a:defPPr>
      <a:defRPr lang="nl-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v8jr+e0hcSVR7Ez1w/PzA==" hashData="zk9FR3kBH0iNodTF6ZoFB8XA/N6ZOsO+UdirErgFBosrkMp3lw4t6wBnM1+KXA1nw3GT3jcz3iFrkEHvncyZP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99"/>
    <a:srgbClr val="FFFF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9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168B900-283D-4281-A636-95791DD64E9B}" type="datetimeFigureOut">
              <a:rPr lang="es-ES"/>
              <a:pPr>
                <a:defRPr/>
              </a:pPr>
              <a:t>22/01/2025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54D0B0B-61F9-4A88-BAB0-8BAB740CA3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4100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B1643A1-8E27-41B3-BFF7-CFFE3565E041}" type="slidenum">
              <a:rPr lang="es-ES" altLang="es-ES" smtClean="0"/>
              <a:pPr/>
              <a:t>1</a:t>
            </a:fld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C5420-4D1E-4228-958D-98AD3E2380A3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3837045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8F957-A68B-4095-AF0A-879A87DBEF30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2876223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1FA49-22CE-4369-9496-A7ACF61A7D7C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3272809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891BE-6C90-4A88-B5C4-116B1556D8D6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4153205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B9B32-FA52-4ADA-9A56-9F9CFAA2CAA2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423165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A6959-5C8A-403E-AD59-FB7A291703AB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3679367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12F5E-7721-42DF-B039-BEA10315B044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918440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DFE6B-781F-42CD-9CE7-9C81BE601522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1515037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D1CB6-48AB-44E5-B20B-77BF4C0B49C6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3314518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1195E-5AA5-4A88-90F5-84520D420DDF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10913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DA7EB-135F-4F93-B07B-3BD7EAE557C9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  <p:extLst>
      <p:ext uri="{BB962C8B-B14F-4D97-AF65-F5344CB8AC3E}">
        <p14:creationId xmlns:p14="http://schemas.microsoft.com/office/powerpoint/2010/main" val="2536897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1" hangingPunct="1"/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637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D512E61-644F-4018-B90F-7AFF9CDCA066}" type="slidenum">
              <a:rPr lang="nl-NL" altLang="es-ES"/>
              <a:pPr>
                <a:defRPr/>
              </a:pPr>
              <a:t>‹Nº›</a:t>
            </a:fld>
            <a:endParaRPr lang="nl-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72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audio" Target="../media/media1.wav"/><Relationship Id="rId16" Type="http://schemas.openxmlformats.org/officeDocument/2006/relationships/image" Target="../media/image12.gif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11" Type="http://schemas.openxmlformats.org/officeDocument/2006/relationships/image" Target="../media/image7.gif"/><Relationship Id="rId5" Type="http://schemas.openxmlformats.org/officeDocument/2006/relationships/image" Target="../media/image1.jpeg"/><Relationship Id="rId15" Type="http://schemas.openxmlformats.org/officeDocument/2006/relationships/image" Target="../media/image11.jpe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/>
          <a:srcRect t="3154" b="17853"/>
          <a:stretch/>
        </p:blipFill>
        <p:spPr bwMode="auto">
          <a:xfrm>
            <a:off x="192088" y="1268413"/>
            <a:ext cx="10224392" cy="5400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879976" y="62433"/>
            <a:ext cx="590465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i="1" dirty="0" smtClean="0">
                <a:solidFill>
                  <a:schemeClr val="bg1"/>
                </a:solidFill>
                <a:latin typeface="Poor Richard" panose="02080502050505020702" pitchFamily="18" charset="0"/>
              </a:rPr>
              <a:t>El alma en los labios</a:t>
            </a:r>
            <a:endParaRPr lang="es-ES" sz="54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4" b="8608"/>
          <a:stretch/>
        </p:blipFill>
        <p:spPr>
          <a:xfrm>
            <a:off x="158817" y="1268413"/>
            <a:ext cx="10257663" cy="53781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088" y="1268413"/>
            <a:ext cx="10224392" cy="53781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93254" y="2187762"/>
            <a:ext cx="424847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800" i="1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de nuestro amor la llama apasionada</a:t>
            </a:r>
            <a:br>
              <a:rPr lang="es-ES" sz="2800" i="1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dentro de tu pecho amante contemples extinguida,</a:t>
            </a:r>
            <a:br>
              <a:rPr lang="es-ES" sz="2800" i="1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sólo por ti la vida me es amada,</a:t>
            </a:r>
            <a:br>
              <a:rPr lang="es-ES" sz="2800" i="1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día en que me faltes me arrancaré la vida.</a:t>
            </a:r>
            <a:endParaRPr lang="es-ES" altLang="es-ES" sz="2800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26" name="Picture 15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361950" y="1124745"/>
            <a:ext cx="10270553" cy="53285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21"/>
          <a:stretch/>
        </p:blipFill>
        <p:spPr bwMode="auto">
          <a:xfrm flipH="1">
            <a:off x="361950" y="1124746"/>
            <a:ext cx="10261770" cy="53588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6816080" y="2034457"/>
            <a:ext cx="3456384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mi pensamiento, lleno de este cariño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en una hora feliz me hiciera esclavo tuyo.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Lejos de tus pupilas es triste como un niño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duerme soñando en tu acento de arrullo.</a:t>
            </a:r>
            <a:endParaRPr lang="es-ES" altLang="es-ES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29" name="Picture 26"/>
          <p:cNvPicPr>
            <a:picLocks noChangeAspect="1" noChangeArrowheads="1"/>
          </p:cNvPicPr>
          <p:nvPr/>
        </p:nvPicPr>
        <p:blipFill rotWithShape="1">
          <a:blip r:embed="rId10"/>
          <a:srcRect b="7778"/>
          <a:stretch/>
        </p:blipFill>
        <p:spPr bwMode="auto">
          <a:xfrm>
            <a:off x="551384" y="908721"/>
            <a:ext cx="10226154" cy="53206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3"/>
          <p:cNvPicPr>
            <a:picLocks noChangeAspect="1" noChangeArrowheads="1" noCrop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551385" y="908721"/>
            <a:ext cx="10226154" cy="53238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4"/>
          <p:cNvSpPr>
            <a:spLocks noChangeArrowheads="1"/>
          </p:cNvSpPr>
          <p:nvPr/>
        </p:nvSpPr>
        <p:spPr bwMode="auto">
          <a:xfrm>
            <a:off x="7392144" y="1368433"/>
            <a:ext cx="3080517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envolverte en besos quisiera ser el viento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quisiera ser todo lo que tu mano toca;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 tu sonrisa, ser hasta tu mismo aliento,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poder estar más cerca de tu boca.</a:t>
            </a:r>
            <a:endParaRPr lang="es-ES" altLang="es-ES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pic>
        <p:nvPicPr>
          <p:cNvPr id="32" name="Picture 33"/>
          <p:cNvPicPr>
            <a:picLocks noChangeAspect="1" noChangeArrowheads="1" noCrop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695400" y="764705"/>
            <a:ext cx="10297144" cy="52420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5400" y="764705"/>
            <a:ext cx="10297144" cy="52420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4" name="Rectangle 34"/>
          <p:cNvSpPr>
            <a:spLocks noChangeArrowheads="1"/>
          </p:cNvSpPr>
          <p:nvPr/>
        </p:nvSpPr>
        <p:spPr bwMode="auto">
          <a:xfrm>
            <a:off x="839416" y="1616023"/>
            <a:ext cx="377991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Vivo de tu palabra, y eternamente espero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llamarte mía, como quien espera un tesoro.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Lejos de ti comprendo lo mucho que te quiero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y, besando tus cartas, ingenuamente lloro.</a:t>
            </a:r>
            <a:endParaRPr lang="es-ES" altLang="es-ES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35" name="Picture 37"/>
          <p:cNvPicPr>
            <a:picLocks noChangeAspect="1" noChangeArrowheads="1"/>
          </p:cNvPicPr>
          <p:nvPr/>
        </p:nvPicPr>
        <p:blipFill rotWithShape="1">
          <a:blip r:embed="rId14"/>
          <a:srcRect b="11765"/>
          <a:stretch/>
        </p:blipFill>
        <p:spPr bwMode="auto">
          <a:xfrm>
            <a:off x="911424" y="548681"/>
            <a:ext cx="10297144" cy="5328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8" descr="alon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1424" y="548681"/>
            <a:ext cx="10297144" cy="5328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Rectangle 40"/>
          <p:cNvSpPr>
            <a:spLocks noChangeArrowheads="1"/>
          </p:cNvSpPr>
          <p:nvPr/>
        </p:nvSpPr>
        <p:spPr bwMode="auto">
          <a:xfrm>
            <a:off x="7680176" y="548681"/>
            <a:ext cx="3123059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Perdona que no tenga palabras con que pueda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decirte la inefable pasión que me devora;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expresar mi amor solamente me queda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rasgarme el pecho, Amada, y en tus manos de seda</a:t>
            </a:r>
            <a:b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dirty="0" smtClean="0">
                <a:solidFill>
                  <a:schemeClr val="bg1"/>
                </a:solidFill>
                <a:effectLst/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¡Dejar mi palpitante corazón que te adora!</a:t>
            </a:r>
            <a:endParaRPr lang="es-ES" i="1" dirty="0">
              <a:solidFill>
                <a:schemeClr val="bg1"/>
              </a:solidFill>
              <a:latin typeface="Poor Richard" panose="02080502050505020702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Text Box 41"/>
          <p:cNvSpPr txBox="1">
            <a:spLocks noChangeArrowheads="1"/>
          </p:cNvSpPr>
          <p:nvPr/>
        </p:nvSpPr>
        <p:spPr bwMode="auto">
          <a:xfrm>
            <a:off x="10213255" y="5974976"/>
            <a:ext cx="251936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altLang="es-ES" sz="4400" i="1" dirty="0" err="1" smtClean="0">
                <a:solidFill>
                  <a:schemeClr val="bg1"/>
                </a:solidFill>
                <a:latin typeface="Poor Richard" panose="02080502050505020702" pitchFamily="18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sp>
        <p:nvSpPr>
          <p:cNvPr id="39" name="Text Box 42"/>
          <p:cNvSpPr txBox="1">
            <a:spLocks noChangeArrowheads="1"/>
          </p:cNvSpPr>
          <p:nvPr/>
        </p:nvSpPr>
        <p:spPr bwMode="auto">
          <a:xfrm>
            <a:off x="325438" y="6980238"/>
            <a:ext cx="3297237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400">
                <a:latin typeface="Microsoft YaHei" panose="020B0503020204020204" pitchFamily="34" charset="-122"/>
              </a:rPr>
              <a:t>jrvallegomez@Outlook.es</a:t>
            </a:r>
          </a:p>
        </p:txBody>
      </p:sp>
      <p:pic>
        <p:nvPicPr>
          <p:cNvPr id="40" name="Imagen 3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Concierto de Aranjuez (Mystic Mix) - Classics Reconducted -vvv New Album - (HQ) (320  kbps) (ytmp3xd.com)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 flipV="1">
            <a:off x="6206480" y="7914955"/>
            <a:ext cx="609600" cy="792088"/>
          </a:xfrm>
          <a:prstGeom prst="rect">
            <a:avLst/>
          </a:prstGeom>
        </p:spPr>
      </p:pic>
    </p:spTree>
  </p:cSld>
  <p:clrMapOvr>
    <a:masterClrMapping/>
  </p:clrMapOvr>
  <p:transition advClick="0" advTm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xit" presetSubtype="0" accel="100000" fill="hold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3800"/>
                            </p:stCondLst>
                            <p:childTnLst>
                              <p:par>
                                <p:cTn id="44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8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3800"/>
                            </p:stCondLst>
                            <p:childTnLst>
                              <p:par>
                                <p:cTn id="58" presetID="37" presetClass="exit" presetSubtype="0" fill="hold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decel="100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16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74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6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1600"/>
                            </p:stCondLst>
                            <p:childTnLst>
                              <p:par>
                                <p:cTn id="83" presetID="55" presetClass="exit" presetSubtype="0" fill="hold" grpId="1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94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3400"/>
                            </p:stCondLst>
                            <p:childTnLst>
                              <p:par>
                                <p:cTn id="99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6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54600"/>
                            </p:stCondLst>
                            <p:childTnLst>
                              <p:par>
                                <p:cTn id="123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xit" presetSubtype="32" fill="hold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5500"/>
                            </p:stCondLst>
                            <p:childTnLst>
                              <p:par>
                                <p:cTn id="13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90000"/>
                            </p:stCondLst>
                            <p:childTnLst>
                              <p:par>
                                <p:cTn id="150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8" grpId="0" build="allAtOnce"/>
      <p:bldP spid="31" grpId="0"/>
      <p:bldP spid="31" grpId="1"/>
      <p:bldP spid="34" grpId="0"/>
      <p:bldP spid="34" grpId="1"/>
      <p:bldP spid="37" grpId="0" build="allAtOnce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alt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63352" y="6858000"/>
            <a:ext cx="1794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…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204677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tandaardontwerp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64</Words>
  <Application>Microsoft Office PowerPoint</Application>
  <PresentationFormat>Panorámica</PresentationFormat>
  <Paragraphs>12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Microsoft YaHei</vt:lpstr>
      <vt:lpstr>Arial</vt:lpstr>
      <vt:lpstr>Calibri</vt:lpstr>
      <vt:lpstr>Calibri Light</vt:lpstr>
      <vt:lpstr>Kristen ITC</vt:lpstr>
      <vt:lpstr>Poor Richard</vt:lpstr>
      <vt:lpstr>Times New Roman</vt:lpstr>
      <vt:lpstr>Standaardontwerp</vt:lpstr>
      <vt:lpstr>Diseño predeterminado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alma en los labios......25</dc:title>
  <dc:subject>jose ruiz dle valle</dc:subject>
  <dc:creator/>
  <cp:keywords>poesia</cp:keywords>
  <cp:lastModifiedBy/>
  <cp:revision>6</cp:revision>
  <dcterms:created xsi:type="dcterms:W3CDTF">2007-03-05T19:12:54Z</dcterms:created>
  <dcterms:modified xsi:type="dcterms:W3CDTF">2025-01-22T07:26:58Z</dcterms:modified>
</cp:coreProperties>
</file>