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34"/>
  </p:notesMasterIdLst>
  <p:sldIdLst>
    <p:sldId id="257" r:id="rId3"/>
    <p:sldId id="275" r:id="rId4"/>
    <p:sldId id="309" r:id="rId5"/>
    <p:sldId id="316" r:id="rId6"/>
    <p:sldId id="359" r:id="rId7"/>
    <p:sldId id="259" r:id="rId8"/>
    <p:sldId id="328" r:id="rId9"/>
    <p:sldId id="352" r:id="rId10"/>
    <p:sldId id="289" r:id="rId11"/>
    <p:sldId id="318" r:id="rId12"/>
    <p:sldId id="286" r:id="rId13"/>
    <p:sldId id="307" r:id="rId14"/>
    <p:sldId id="354" r:id="rId15"/>
    <p:sldId id="273" r:id="rId16"/>
    <p:sldId id="301" r:id="rId17"/>
    <p:sldId id="302" r:id="rId18"/>
    <p:sldId id="343" r:id="rId19"/>
    <p:sldId id="325" r:id="rId20"/>
    <p:sldId id="323" r:id="rId21"/>
    <p:sldId id="261" r:id="rId22"/>
    <p:sldId id="268" r:id="rId23"/>
    <p:sldId id="272" r:id="rId24"/>
    <p:sldId id="360" r:id="rId25"/>
    <p:sldId id="361" r:id="rId26"/>
    <p:sldId id="362" r:id="rId27"/>
    <p:sldId id="363" r:id="rId28"/>
    <p:sldId id="364" r:id="rId29"/>
    <p:sldId id="365" r:id="rId30"/>
    <p:sldId id="313" r:id="rId31"/>
    <p:sldId id="356" r:id="rId32"/>
    <p:sldId id="366" r:id="rId33"/>
  </p:sldIdLst>
  <p:sldSz cx="10440988" cy="730885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eT6NenKb+PDYTPhejqW+Q==" hashData="k/abkAa/TKnJnvjaPuCFPMLRxr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62" autoAdjust="0"/>
    <p:restoredTop sz="94684" autoAdjust="0"/>
  </p:normalViewPr>
  <p:slideViewPr>
    <p:cSldViewPr>
      <p:cViewPr>
        <p:scale>
          <a:sx n="70" d="100"/>
          <a:sy n="70" d="100"/>
        </p:scale>
        <p:origin x="-270" y="-102"/>
      </p:cViewPr>
      <p:guideLst>
        <p:guide orient="horz" pos="2302"/>
        <p:guide pos="3289"/>
      </p:guideLst>
    </p:cSldViewPr>
  </p:slideViewPr>
  <p:outlineViewPr>
    <p:cViewPr>
      <p:scale>
        <a:sx n="33" d="100"/>
        <a:sy n="33" d="100"/>
      </p:scale>
      <p:origin x="0" y="233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59C43C-ADF1-4B3A-84CE-ADE986E79D26}" type="datetimeFigureOut">
              <a:rPr lang="es-ES" smtClean="0"/>
              <a:t>30/05/2016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685800"/>
            <a:ext cx="4895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688228-6B27-436F-894D-AF0AB55CA11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3957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634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3074" y="2270497"/>
            <a:ext cx="8874840" cy="1566666"/>
          </a:xfrm>
          <a:prstGeom prst="rect">
            <a:avLst/>
          </a:prstGeom>
        </p:spPr>
        <p:txBody>
          <a:bodyPr lIns="101167" tIns="50581" rIns="101167" bIns="5058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6148" y="4141682"/>
            <a:ext cx="7308692" cy="1867818"/>
          </a:xfrm>
          <a:prstGeom prst="rect">
            <a:avLst/>
          </a:prstGeom>
        </p:spPr>
        <p:txBody>
          <a:bodyPr lIns="101167" tIns="50581" rIns="101167" bIns="50581"/>
          <a:lstStyle>
            <a:lvl1pPr marL="0" indent="0" algn="ctr">
              <a:buNone/>
              <a:defRPr/>
            </a:lvl1pPr>
            <a:lvl2pPr marL="505826" indent="0" algn="ctr">
              <a:buNone/>
              <a:defRPr/>
            </a:lvl2pPr>
            <a:lvl3pPr marL="1011659" indent="0" algn="ctr">
              <a:buNone/>
              <a:defRPr/>
            </a:lvl3pPr>
            <a:lvl4pPr marL="1517485" indent="0" algn="ctr">
              <a:buNone/>
              <a:defRPr/>
            </a:lvl4pPr>
            <a:lvl5pPr marL="2023313" indent="0" algn="ctr">
              <a:buNone/>
              <a:defRPr/>
            </a:lvl5pPr>
            <a:lvl6pPr marL="2529152" indent="0" algn="ctr">
              <a:buNone/>
              <a:defRPr/>
            </a:lvl6pPr>
            <a:lvl7pPr marL="3034971" indent="0" algn="ctr">
              <a:buNone/>
              <a:defRPr/>
            </a:lvl7pPr>
            <a:lvl8pPr marL="3540794" indent="0" algn="ctr">
              <a:buNone/>
              <a:defRPr/>
            </a:lvl8pPr>
            <a:lvl9pPr marL="404662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29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292722"/>
            <a:ext cx="9396889" cy="1218143"/>
          </a:xfrm>
          <a:prstGeom prst="rect">
            <a:avLst/>
          </a:prstGeom>
        </p:spPr>
        <p:txBody>
          <a:bodyPr lIns="101167" tIns="50581" rIns="101167" bIns="5058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2054" y="1705400"/>
            <a:ext cx="9396889" cy="4823504"/>
          </a:xfrm>
          <a:prstGeom prst="rect">
            <a:avLst/>
          </a:prstGeom>
        </p:spPr>
        <p:txBody>
          <a:bodyPr lIns="101167" tIns="50581" rIns="101167" bIns="5058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9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4766" y="4696618"/>
            <a:ext cx="8874840" cy="1451620"/>
          </a:xfrm>
          <a:prstGeom prst="rect">
            <a:avLst/>
          </a:prstGeom>
        </p:spPr>
        <p:txBody>
          <a:bodyPr lIns="101167" tIns="50581" rIns="101167" bIns="50581"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4766" y="3097806"/>
            <a:ext cx="8874840" cy="1598810"/>
          </a:xfrm>
          <a:prstGeom prst="rect">
            <a:avLst/>
          </a:prstGeom>
        </p:spPr>
        <p:txBody>
          <a:bodyPr lIns="101167" tIns="50581" rIns="101167" bIns="50581" anchor="b"/>
          <a:lstStyle>
            <a:lvl1pPr marL="0" indent="0">
              <a:buNone/>
              <a:defRPr sz="2200"/>
            </a:lvl1pPr>
            <a:lvl2pPr marL="505826" indent="0">
              <a:buNone/>
              <a:defRPr sz="2000"/>
            </a:lvl2pPr>
            <a:lvl3pPr marL="1011659" indent="0">
              <a:buNone/>
              <a:defRPr sz="1800"/>
            </a:lvl3pPr>
            <a:lvl4pPr marL="1517485" indent="0">
              <a:buNone/>
              <a:defRPr sz="1600"/>
            </a:lvl4pPr>
            <a:lvl5pPr marL="2023313" indent="0">
              <a:buNone/>
              <a:defRPr sz="1600"/>
            </a:lvl5pPr>
            <a:lvl6pPr marL="2529152" indent="0">
              <a:buNone/>
              <a:defRPr sz="1600"/>
            </a:lvl6pPr>
            <a:lvl7pPr marL="3034971" indent="0">
              <a:buNone/>
              <a:defRPr sz="1600"/>
            </a:lvl7pPr>
            <a:lvl8pPr marL="3540794" indent="0">
              <a:buNone/>
              <a:defRPr sz="1600"/>
            </a:lvl8pPr>
            <a:lvl9pPr marL="4046627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134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292722"/>
            <a:ext cx="9396889" cy="1218143"/>
          </a:xfrm>
          <a:prstGeom prst="rect">
            <a:avLst/>
          </a:prstGeom>
        </p:spPr>
        <p:txBody>
          <a:bodyPr lIns="101167" tIns="50581" rIns="101167" bIns="5058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2053" y="1705400"/>
            <a:ext cx="4611436" cy="4823504"/>
          </a:xfrm>
          <a:prstGeom prst="rect">
            <a:avLst/>
          </a:prstGeom>
        </p:spPr>
        <p:txBody>
          <a:bodyPr lIns="101167" tIns="50581" rIns="101167" bIns="50581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07505" y="1705400"/>
            <a:ext cx="4611436" cy="4823504"/>
          </a:xfrm>
          <a:prstGeom prst="rect">
            <a:avLst/>
          </a:prstGeom>
        </p:spPr>
        <p:txBody>
          <a:bodyPr lIns="101167" tIns="50581" rIns="101167" bIns="50581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9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292722"/>
            <a:ext cx="9396889" cy="1218143"/>
          </a:xfrm>
          <a:prstGeom prst="rect">
            <a:avLst/>
          </a:prstGeom>
        </p:spPr>
        <p:txBody>
          <a:bodyPr lIns="101167" tIns="50581" rIns="101167" bIns="5058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2051" y="1636033"/>
            <a:ext cx="4613250" cy="681823"/>
          </a:xfrm>
          <a:prstGeom prst="rect">
            <a:avLst/>
          </a:prstGeom>
        </p:spPr>
        <p:txBody>
          <a:bodyPr lIns="101167" tIns="50581" rIns="101167" bIns="50581" anchor="b"/>
          <a:lstStyle>
            <a:lvl1pPr marL="0" indent="0">
              <a:buNone/>
              <a:defRPr sz="2800" b="1"/>
            </a:lvl1pPr>
            <a:lvl2pPr marL="505826" indent="0">
              <a:buNone/>
              <a:defRPr sz="2200" b="1"/>
            </a:lvl2pPr>
            <a:lvl3pPr marL="1011659" indent="0">
              <a:buNone/>
              <a:defRPr sz="2000" b="1"/>
            </a:lvl3pPr>
            <a:lvl4pPr marL="1517485" indent="0">
              <a:buNone/>
              <a:defRPr sz="1800" b="1"/>
            </a:lvl4pPr>
            <a:lvl5pPr marL="2023313" indent="0">
              <a:buNone/>
              <a:defRPr sz="1800" b="1"/>
            </a:lvl5pPr>
            <a:lvl6pPr marL="2529152" indent="0">
              <a:buNone/>
              <a:defRPr sz="1800" b="1"/>
            </a:lvl6pPr>
            <a:lvl7pPr marL="3034971" indent="0">
              <a:buNone/>
              <a:defRPr sz="1800" b="1"/>
            </a:lvl7pPr>
            <a:lvl8pPr marL="3540794" indent="0">
              <a:buNone/>
              <a:defRPr sz="1800" b="1"/>
            </a:lvl8pPr>
            <a:lvl9pPr marL="4046627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2051" y="2317858"/>
            <a:ext cx="4613250" cy="4211049"/>
          </a:xfrm>
          <a:prstGeom prst="rect">
            <a:avLst/>
          </a:prstGeom>
        </p:spPr>
        <p:txBody>
          <a:bodyPr lIns="101167" tIns="50581" rIns="101167" bIns="50581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03891" y="1636033"/>
            <a:ext cx="4615062" cy="681823"/>
          </a:xfrm>
          <a:prstGeom prst="rect">
            <a:avLst/>
          </a:prstGeom>
        </p:spPr>
        <p:txBody>
          <a:bodyPr lIns="101167" tIns="50581" rIns="101167" bIns="50581" anchor="b"/>
          <a:lstStyle>
            <a:lvl1pPr marL="0" indent="0">
              <a:buNone/>
              <a:defRPr sz="2800" b="1"/>
            </a:lvl1pPr>
            <a:lvl2pPr marL="505826" indent="0">
              <a:buNone/>
              <a:defRPr sz="2200" b="1"/>
            </a:lvl2pPr>
            <a:lvl3pPr marL="1011659" indent="0">
              <a:buNone/>
              <a:defRPr sz="2000" b="1"/>
            </a:lvl3pPr>
            <a:lvl4pPr marL="1517485" indent="0">
              <a:buNone/>
              <a:defRPr sz="1800" b="1"/>
            </a:lvl4pPr>
            <a:lvl5pPr marL="2023313" indent="0">
              <a:buNone/>
              <a:defRPr sz="1800" b="1"/>
            </a:lvl5pPr>
            <a:lvl6pPr marL="2529152" indent="0">
              <a:buNone/>
              <a:defRPr sz="1800" b="1"/>
            </a:lvl6pPr>
            <a:lvl7pPr marL="3034971" indent="0">
              <a:buNone/>
              <a:defRPr sz="1800" b="1"/>
            </a:lvl7pPr>
            <a:lvl8pPr marL="3540794" indent="0">
              <a:buNone/>
              <a:defRPr sz="1800" b="1"/>
            </a:lvl8pPr>
            <a:lvl9pPr marL="4046627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03891" y="2317858"/>
            <a:ext cx="4615062" cy="4211049"/>
          </a:xfrm>
          <a:prstGeom prst="rect">
            <a:avLst/>
          </a:prstGeom>
        </p:spPr>
        <p:txBody>
          <a:bodyPr lIns="101167" tIns="50581" rIns="101167" bIns="50581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757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292722"/>
            <a:ext cx="9396889" cy="1218143"/>
          </a:xfrm>
          <a:prstGeom prst="rect">
            <a:avLst/>
          </a:prstGeom>
        </p:spPr>
        <p:txBody>
          <a:bodyPr lIns="101167" tIns="50581" rIns="101167" bIns="5058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039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16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114" y="291034"/>
            <a:ext cx="3435013" cy="1238445"/>
          </a:xfrm>
          <a:prstGeom prst="rect">
            <a:avLst/>
          </a:prstGeom>
        </p:spPr>
        <p:txBody>
          <a:bodyPr lIns="101167" tIns="50581" rIns="101167" bIns="50581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82136" y="291006"/>
            <a:ext cx="5836802" cy="6237900"/>
          </a:xfrm>
          <a:prstGeom prst="rect">
            <a:avLst/>
          </a:prstGeom>
        </p:spPr>
        <p:txBody>
          <a:bodyPr lIns="101167" tIns="50581" rIns="101167" bIns="50581"/>
          <a:lstStyle>
            <a:lvl1pPr>
              <a:defRPr sz="3500"/>
            </a:lvl1pPr>
            <a:lvl2pPr>
              <a:defRPr sz="3100"/>
            </a:lvl2pPr>
            <a:lvl3pPr>
              <a:defRPr sz="28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2114" y="1529479"/>
            <a:ext cx="3435013" cy="4999457"/>
          </a:xfrm>
          <a:prstGeom prst="rect">
            <a:avLst/>
          </a:prstGeom>
        </p:spPr>
        <p:txBody>
          <a:bodyPr lIns="101167" tIns="50581" rIns="101167" bIns="50581"/>
          <a:lstStyle>
            <a:lvl1pPr marL="0" indent="0">
              <a:buNone/>
              <a:defRPr sz="1600"/>
            </a:lvl1pPr>
            <a:lvl2pPr marL="505826" indent="0">
              <a:buNone/>
              <a:defRPr sz="1300"/>
            </a:lvl2pPr>
            <a:lvl3pPr marL="1011659" indent="0">
              <a:buNone/>
              <a:defRPr sz="1200"/>
            </a:lvl3pPr>
            <a:lvl4pPr marL="1517485" indent="0">
              <a:buNone/>
              <a:defRPr sz="1000"/>
            </a:lvl4pPr>
            <a:lvl5pPr marL="2023313" indent="0">
              <a:buNone/>
              <a:defRPr sz="1000"/>
            </a:lvl5pPr>
            <a:lvl6pPr marL="2529152" indent="0">
              <a:buNone/>
              <a:defRPr sz="1000"/>
            </a:lvl6pPr>
            <a:lvl7pPr marL="3034971" indent="0">
              <a:buNone/>
              <a:defRPr sz="1000"/>
            </a:lvl7pPr>
            <a:lvl8pPr marL="3540794" indent="0">
              <a:buNone/>
              <a:defRPr sz="1000"/>
            </a:lvl8pPr>
            <a:lvl9pPr marL="4046627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581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46510" y="5116196"/>
            <a:ext cx="6264593" cy="604000"/>
          </a:xfrm>
          <a:prstGeom prst="rect">
            <a:avLst/>
          </a:prstGeom>
        </p:spPr>
        <p:txBody>
          <a:bodyPr lIns="101167" tIns="50581" rIns="101167" bIns="50581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46510" y="653059"/>
            <a:ext cx="6264593" cy="4385310"/>
          </a:xfrm>
          <a:prstGeom prst="rect">
            <a:avLst/>
          </a:prstGeom>
        </p:spPr>
        <p:txBody>
          <a:bodyPr lIns="101167" tIns="50581" rIns="101167" bIns="50581"/>
          <a:lstStyle>
            <a:lvl1pPr marL="0" indent="0">
              <a:buNone/>
              <a:defRPr sz="3500"/>
            </a:lvl1pPr>
            <a:lvl2pPr marL="505826" indent="0">
              <a:buNone/>
              <a:defRPr sz="3100"/>
            </a:lvl2pPr>
            <a:lvl3pPr marL="1011659" indent="0">
              <a:buNone/>
              <a:defRPr sz="2800"/>
            </a:lvl3pPr>
            <a:lvl4pPr marL="1517485" indent="0">
              <a:buNone/>
              <a:defRPr sz="2200"/>
            </a:lvl4pPr>
            <a:lvl5pPr marL="2023313" indent="0">
              <a:buNone/>
              <a:defRPr sz="2200"/>
            </a:lvl5pPr>
            <a:lvl6pPr marL="2529152" indent="0">
              <a:buNone/>
              <a:defRPr sz="2200"/>
            </a:lvl6pPr>
            <a:lvl7pPr marL="3034971" indent="0">
              <a:buNone/>
              <a:defRPr sz="2200"/>
            </a:lvl7pPr>
            <a:lvl8pPr marL="3540794" indent="0">
              <a:buNone/>
              <a:defRPr sz="2200"/>
            </a:lvl8pPr>
            <a:lvl9pPr marL="4046627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46510" y="5720235"/>
            <a:ext cx="6264593" cy="857775"/>
          </a:xfrm>
          <a:prstGeom prst="rect">
            <a:avLst/>
          </a:prstGeom>
        </p:spPr>
        <p:txBody>
          <a:bodyPr lIns="101167" tIns="50581" rIns="101167" bIns="50581"/>
          <a:lstStyle>
            <a:lvl1pPr marL="0" indent="0">
              <a:buNone/>
              <a:defRPr sz="1600"/>
            </a:lvl1pPr>
            <a:lvl2pPr marL="505826" indent="0">
              <a:buNone/>
              <a:defRPr sz="1300"/>
            </a:lvl2pPr>
            <a:lvl3pPr marL="1011659" indent="0">
              <a:buNone/>
              <a:defRPr sz="1200"/>
            </a:lvl3pPr>
            <a:lvl4pPr marL="1517485" indent="0">
              <a:buNone/>
              <a:defRPr sz="1000"/>
            </a:lvl4pPr>
            <a:lvl5pPr marL="2023313" indent="0">
              <a:buNone/>
              <a:defRPr sz="1000"/>
            </a:lvl5pPr>
            <a:lvl6pPr marL="2529152" indent="0">
              <a:buNone/>
              <a:defRPr sz="1000"/>
            </a:lvl6pPr>
            <a:lvl7pPr marL="3034971" indent="0">
              <a:buNone/>
              <a:defRPr sz="1000"/>
            </a:lvl7pPr>
            <a:lvl8pPr marL="3540794" indent="0">
              <a:buNone/>
              <a:defRPr sz="1000"/>
            </a:lvl8pPr>
            <a:lvl9pPr marL="4046627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604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292722"/>
            <a:ext cx="9396889" cy="1218143"/>
          </a:xfrm>
          <a:prstGeom prst="rect">
            <a:avLst/>
          </a:prstGeom>
        </p:spPr>
        <p:txBody>
          <a:bodyPr lIns="101167" tIns="50581" rIns="101167" bIns="5058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2054" y="1705400"/>
            <a:ext cx="9396889" cy="4823504"/>
          </a:xfrm>
          <a:prstGeom prst="rect">
            <a:avLst/>
          </a:prstGeom>
        </p:spPr>
        <p:txBody>
          <a:bodyPr vert="eaVert" lIns="101167" tIns="50581" rIns="101167" bIns="5058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366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69716" y="292735"/>
            <a:ext cx="2349222" cy="6236209"/>
          </a:xfrm>
          <a:prstGeom prst="rect">
            <a:avLst/>
          </a:prstGeom>
        </p:spPr>
        <p:txBody>
          <a:bodyPr vert="eaVert" lIns="101167" tIns="50581" rIns="101167" bIns="5058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2050" y="292735"/>
            <a:ext cx="6873650" cy="6236209"/>
          </a:xfrm>
          <a:prstGeom prst="rect">
            <a:avLst/>
          </a:prstGeom>
        </p:spPr>
        <p:txBody>
          <a:bodyPr vert="eaVert" lIns="101167" tIns="50581" rIns="101167" bIns="5058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537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9.media.tumblr.com/25f184c6ff272ba4d4d1487fc35e0dee/tumblr_njcukrkACY1s5e2amo1_500.gif"/>
          <p:cNvPicPr>
            <a:picLocks noChangeAspect="1" noChangeArrowheads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" y="0"/>
            <a:ext cx="10430404" cy="7308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8246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5" r:id="rId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2049" y="6655804"/>
            <a:ext cx="2436231" cy="50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167" tIns="50581" rIns="101167" bIns="50581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11659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993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582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11659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748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2331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9374" indent="-379374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21973" indent="-316145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64579" indent="-252914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770399" indent="-252914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76229" indent="-25291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82059" indent="-25291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87882" indent="-25291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93721" indent="-25291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99544" indent="-25291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1165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5826" algn="l" defTabSz="101165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1659" algn="l" defTabSz="101165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7485" algn="l" defTabSz="101165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23313" algn="l" defTabSz="101165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9152" algn="l" defTabSz="101165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4971" algn="l" defTabSz="101165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40794" algn="l" defTabSz="101165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46627" algn="l" defTabSz="101165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Duermete niño\Diapositiva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24"/>
            <a:ext cx="10692930" cy="7329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Duermete niño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86" y="-34408"/>
            <a:ext cx="10703216" cy="7343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947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313">
        <p14:vortex dir="d"/>
        <p:sndAc>
          <p:stSnd loop="1">
            <p:snd r:embed="rId2" name="Cancion de cuna-Mozart.wav"/>
          </p:stSnd>
        </p:sndAc>
      </p:transition>
    </mc:Choice>
    <mc:Fallback xmlns="">
      <p:transition spd="slow" advTm="31313">
        <p:fade/>
        <p:sndAc>
          <p:stSnd loop="1">
            <p:snd r:embed="rId5" name="Cancion de cuna-Moz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2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Duermete niño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Duermete niño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6" y="29328"/>
            <a:ext cx="10361501" cy="7279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59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617">
        <p14:vortex/>
      </p:transition>
    </mc:Choice>
    <mc:Fallback xmlns="">
      <p:transition spd="slow" advTm="186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Duermete niño\Diapositiva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39400" cy="733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827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409">
        <p14:vortex dir="d"/>
      </p:transition>
    </mc:Choice>
    <mc:Fallback xmlns="">
      <p:transition spd="slow" advTm="184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Duermete niño\Diapositiva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39400" cy="733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10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213">
        <p14:vortex dir="d"/>
      </p:transition>
    </mc:Choice>
    <mc:Fallback xmlns="">
      <p:transition spd="slow" advTm="192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C:\Users\Eleni\Desktop\Duermete niño\Diapositiva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45" y="-44836"/>
            <a:ext cx="10439400" cy="7353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Eleni\Desktop\Duermete niño\Diapositiva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69453"/>
            <a:ext cx="10439400" cy="769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09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913">
        <p14:vortex/>
      </p:transition>
    </mc:Choice>
    <mc:Fallback xmlns="">
      <p:transition spd="slow" advTm="199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5" descr="C:\Users\Eleni\Desktop\Duermete niño\Diapositiva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157"/>
            <a:ext cx="10633832" cy="747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8" descr="C:\Users\Eleni\Desktop\Duermete niño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68" y="1362"/>
            <a:ext cx="10663099" cy="744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76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902">
        <p14:vortex/>
      </p:transition>
    </mc:Choice>
    <mc:Fallback xmlns="">
      <p:transition spd="slow" advTm="179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Duermete niño\Diapositiva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9" descr="C:\Users\Eleni\Desktop\Duermete niño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66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386">
        <p14:vortex dir="d"/>
      </p:transition>
    </mc:Choice>
    <mc:Fallback xmlns="">
      <p:transition spd="slow" advTm="18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 descr="C:\Users\Eleni\Desktop\Duermete niño\Diapositiva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234008"/>
            <a:ext cx="10439400" cy="75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2" descr="C:\Users\Eleni\Desktop\Duermete niño\Diapositiva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94206"/>
            <a:ext cx="10439400" cy="740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380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794">
        <p14:vortex dir="u"/>
      </p:transition>
    </mc:Choice>
    <mc:Fallback xmlns="">
      <p:transition spd="slow" advTm="187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leni\Desktop\niños durmiendo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" y="0"/>
            <a:ext cx="10440988" cy="77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Eleni\Desktop\Duermete niño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070"/>
            <a:ext cx="10439400" cy="77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97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682">
        <p14:vortex dir="d"/>
      </p:transition>
    </mc:Choice>
    <mc:Fallback xmlns="">
      <p:transition spd="slow" advTm="196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Users\Eleni\Desktop\Duermete niño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44654"/>
            <a:ext cx="10439400" cy="735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Eleni\Desktop\Duermete niño\Diapositiva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6" y="0"/>
            <a:ext cx="10439400" cy="761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05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805">
        <p14:vortex dir="u"/>
      </p:transition>
    </mc:Choice>
    <mc:Fallback xmlns="">
      <p:transition spd="slow" advTm="188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Duermete niño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439400" cy="7354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99"/>
            <a:ext cx="10439400" cy="733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676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307">
        <p14:vortex dir="d"/>
      </p:transition>
    </mc:Choice>
    <mc:Fallback xmlns="">
      <p:transition spd="slow" advTm="183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Duermete niño\Diapositiva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Duermete niño\Diapositiva8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433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899">
        <p14:vortex/>
      </p:transition>
    </mc:Choice>
    <mc:Fallback xmlns="">
      <p:transition spd="slow" advTm="188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Duermete niño\Diapositiva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0" descr="C:\Users\Eleni\Desktop\Duermete niño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89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90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413">
        <p14:vortex dir="d"/>
      </p:transition>
    </mc:Choice>
    <mc:Fallback xmlns="">
      <p:transition spd="slow" advTm="184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Duermete niño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Duermete niño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65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10">
        <p14:vortex dir="u"/>
      </p:transition>
    </mc:Choice>
    <mc:Fallback xmlns="">
      <p:transition spd="slow" advTm="16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Duermete niño\Diapositiva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Duermete niño\Diapositiva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18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13">
        <p14:vortex/>
      </p:transition>
    </mc:Choice>
    <mc:Fallback xmlns="">
      <p:transition spd="slow" advTm="180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Duermete niño\Diapositiva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Duermete niño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" y="17077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72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018">
        <p14:vortex/>
      </p:transition>
    </mc:Choice>
    <mc:Fallback xmlns="">
      <p:transition spd="slow" advTm="170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Duermete niño\Diapositiva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Duermete niño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06" y="0"/>
            <a:ext cx="10621094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390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109">
        <p14:vortex dir="d"/>
      </p:transition>
    </mc:Choice>
    <mc:Fallback xmlns="">
      <p:transition spd="slow" advTm="18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Duermete niño\Diapositiva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Duermete niño\Diapositiva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03247" cy="730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390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109">
        <p14:vortex dir="d"/>
      </p:transition>
    </mc:Choice>
    <mc:Fallback xmlns="">
      <p:transition spd="slow" advTm="19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7" descr="C:\Users\Eleni\Desktop\Duermete niño\Diapositiva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698"/>
            <a:ext cx="10440988" cy="733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4" descr="C:\Users\Eleni\Desktop\Duermete niño\Diapositiva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" y="24336"/>
            <a:ext cx="10442199" cy="74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04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12">
        <p14:vortex dir="d"/>
      </p:transition>
    </mc:Choice>
    <mc:Fallback xmlns="">
      <p:transition spd="slow" advTm="180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C:\Users\Eleni\Desktop\Duermete niño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66925" cy="7348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Duermete niño\Diapositiva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30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38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200">
        <p14:vortex dir="d"/>
      </p:transition>
    </mc:Choice>
    <mc:Fallback xmlns="">
      <p:transition spd="slow" advTm="18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6" descr="C:\Users\Eleni\Desktop\Duermete niño\Diapositiva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5" descr="C:\Users\Eleni\Desktop\Duermete niño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6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203">
        <p14:vortex dir="d"/>
      </p:transition>
    </mc:Choice>
    <mc:Fallback xmlns="">
      <p:transition spd="slow" advTm="192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Duermete niño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niños durmiendo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9" y="0"/>
            <a:ext cx="10440988" cy="7526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71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609">
        <p14:vortex dir="u"/>
      </p:transition>
    </mc:Choice>
    <mc:Fallback xmlns="">
      <p:transition spd="slow" advTm="176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Duermete niño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0435847" cy="7322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niños durmiendo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0988" cy="730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5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705">
        <p14:vortex dir="u"/>
      </p:transition>
    </mc:Choice>
    <mc:Fallback xmlns="">
      <p:transition spd="slow" advTm="187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Duermete niño\Diapositiva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393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Duermete niño\Diapositiva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24" y="-25847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17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006">
        <p14:vortex dir="d"/>
      </p:transition>
    </mc:Choice>
    <mc:Fallback xmlns="">
      <p:transition spd="slow" advTm="190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Duermete niño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399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Duermete niño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6" y="23429"/>
            <a:ext cx="10418863" cy="728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2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401">
        <p14:vortex dir="d"/>
      </p:transition>
    </mc:Choice>
    <mc:Fallback xmlns="">
      <p:transition spd="slow" advTm="184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Duermete niño\Diapositiva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34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Duermete niño\Diapositiva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" y="-25398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3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615">
        <p14:vortex dir="r"/>
      </p:transition>
    </mc:Choice>
    <mc:Fallback xmlns="">
      <p:transition spd="slow" advTm="186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Duermete niño\Diapositiva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393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6" descr="C:\Users\Eleni\Desktop\Duermete niño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5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280">
        <p14:vortex dir="d"/>
      </p:transition>
    </mc:Choice>
    <mc:Fallback xmlns="">
      <p:transition spd="slow" advTm="192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Duermete niño\Diapositiva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393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Duermete niño\Diapositiva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76"/>
            <a:ext cx="10385914" cy="729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31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903">
        <p14:vortex dir="r"/>
      </p:transition>
    </mc:Choice>
    <mc:Fallback xmlns="">
      <p:transition spd="slow" advTm="179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Duermete niño\Diapositiva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Duermete niño\Diapositiva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4394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43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209">
        <p14:vortex dir="d"/>
      </p:transition>
    </mc:Choice>
    <mc:Fallback xmlns="">
      <p:transition spd="slow" advTm="182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Duermete niño -Hel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70" y="0"/>
            <a:ext cx="10440988" cy="7308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1.bp.blogspot.com/-HMB1CpVQBJg/Uz5MvCgjOzI/AAAAAAAB6AE/CMFCx6WfJmc/s1600/opuu-5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230" y="4893101"/>
            <a:ext cx="2160240" cy="217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820" y="1278161"/>
            <a:ext cx="1215194" cy="100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702" y="6058189"/>
            <a:ext cx="2457451" cy="1009650"/>
          </a:xfrm>
          <a:prstGeom prst="rect">
            <a:avLst/>
          </a:prstGeom>
          <a:noFill/>
        </p:spPr>
      </p:pic>
      <p:pic>
        <p:nvPicPr>
          <p:cNvPr id="3" name="Picture 2" descr="http://1.bp.blogspot.com/-wM2oYkoeT_U/VE50-iCZ5qI/AAAAAAABOHY/k0UIejeigyI/s1600/imagenes-buenas-noches-feliz-noche-dulces-sue%C3%B1os-04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70" y="0"/>
            <a:ext cx="10440988" cy="730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1.bp.blogspot.com/-HMB1CpVQBJg/Uz5MvCgjOzI/AAAAAAAB6AE/CMFCx6WfJmc/s1600/opuu-54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598" y="4230489"/>
            <a:ext cx="1316388" cy="132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115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5000">
        <p14:vortex dir="d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0"/>
                            </p:stCondLst>
                            <p:childTnLst>
                              <p:par>
                                <p:cTn id="2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05428"/>
            <a:ext cx="10440988" cy="24362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1161" tIns="50578" rIns="101161" bIns="50578" anchor="ctr"/>
          <a:lstStyle/>
          <a:p>
            <a:pPr defTabSz="101160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49033"/>
            <a:ext cx="10440988" cy="535982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1161" tIns="50578" rIns="101161" bIns="50578" anchor="ctr"/>
          <a:lstStyle/>
          <a:p>
            <a:pPr algn="ctr" defTabSz="101160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2215" y="1"/>
            <a:ext cx="5568527" cy="166479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0237"/>
            <a:ext cx="10440988" cy="2621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1161" tIns="50578" rIns="101161" bIns="50578">
            <a:spAutoFit/>
          </a:bodyPr>
          <a:lstStyle/>
          <a:p>
            <a:pPr algn="ctr" defTabSz="1011603" fontAlgn="base">
              <a:spcBef>
                <a:spcPct val="50000"/>
              </a:spcBef>
              <a:spcAft>
                <a:spcPct val="0"/>
              </a:spcAft>
            </a:pPr>
            <a:r>
              <a:rPr lang="es-ES" sz="6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3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3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9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5125" y="5034997"/>
            <a:ext cx="3045288" cy="1625638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1161" tIns="50578" rIns="101161" bIns="50578">
            <a:spAutoFit/>
          </a:bodyPr>
          <a:lstStyle/>
          <a:p>
            <a:pPr algn="ctr" defTabSz="1011603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11603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38614" y="4466538"/>
            <a:ext cx="2697255" cy="2517494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11437" y="5197407"/>
            <a:ext cx="1392132" cy="105572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67202"/>
            <a:ext cx="609058" cy="56846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735669"/>
            <a:ext cx="609058" cy="56846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304131"/>
            <a:ext cx="609058" cy="56846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72597"/>
            <a:ext cx="609058" cy="5684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755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899">
        <p14:vortex dir="r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16</Words>
  <Application>Microsoft Office PowerPoint</Application>
  <PresentationFormat>Personalizado</PresentationFormat>
  <Paragraphs>2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Duermete niño</dc:title>
  <dc:creator>HelenVC</dc:creator>
  <cp:keywords>Como duermen los angelitos</cp:keywords>
  <cp:lastModifiedBy>Usuario</cp:lastModifiedBy>
  <cp:revision>71</cp:revision>
  <dcterms:created xsi:type="dcterms:W3CDTF">2016-04-02T22:37:04Z</dcterms:created>
  <dcterms:modified xsi:type="dcterms:W3CDTF">2016-05-30T15:32:51Z</dcterms:modified>
</cp:coreProperties>
</file>