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6" r:id="rId4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6O0GcBeQrNRtRsepv/l1fg==" hashData="jn2BkqepKHPRzeoLP4oevkwhxs/FXk+Kx9Mbd7TzDmPnDT2uh+M6T3YfnKTKBtlgSkfRVHHgJ0v1leaIH8Waq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90" d="100"/>
          <a:sy n="90" d="100"/>
        </p:scale>
        <p:origin x="750" y="2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57373F0-D6E0-4EEC-A621-F1DEAF3BE4B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C9840E80-F13B-4090-A7B1-179B5F01732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037DD85-A707-435E-B796-180B5B9108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AF992-4B66-4CBF-935E-DF65E15E949E}" type="datetimeFigureOut">
              <a:rPr lang="es-ES" smtClean="0"/>
              <a:t>31/10/2024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D50EA1C-0AB7-4AD7-8D8B-51CA473F03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CA74C72-0D48-4F77-B190-465E9ECE3F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5D8DD-DB9B-48D9-9249-78467C719B9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711257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6BD8DF8-ABEC-4B6C-BC2C-6BCD90C81C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18833CF-555B-43D0-84C6-F48570EAB23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69BFEED-872C-499B-891F-51242E5E20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AF992-4B66-4CBF-935E-DF65E15E949E}" type="datetimeFigureOut">
              <a:rPr lang="es-ES" smtClean="0"/>
              <a:t>31/10/2024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CCC61E6-5AD6-4D6E-BF91-9F104C5733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BD2F6ED-983C-4DD6-90E0-15458EC5F7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5D8DD-DB9B-48D9-9249-78467C719B9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367710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8E797B2-1A3F-4782-B139-D619FEEA2D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738F315-3C3F-437C-AF02-7F3F445215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FC9644B-52F6-4ECE-B55D-DB75E66F7F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AF992-4B66-4CBF-935E-DF65E15E949E}" type="datetimeFigureOut">
              <a:rPr lang="es-ES" smtClean="0"/>
              <a:t>31/10/2024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C86E1CA-3251-42A3-9F03-4D3D92089E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A523062-2516-464A-84F8-5E3B42C9A5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5D8DD-DB9B-48D9-9249-78467C719B9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235376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B4F6A04-DE28-4DBB-8BDC-21A529D1CD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3B2604D-8EFB-42E9-9C1B-9405446AC01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732614D3-2EC7-4D15-908E-F95B4B7D8CA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A13CA38C-24E0-40C9-8A16-D1368C42B8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AF992-4B66-4CBF-935E-DF65E15E949E}" type="datetimeFigureOut">
              <a:rPr lang="es-ES" smtClean="0"/>
              <a:t>31/10/2024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C9791FEF-6379-4630-A306-55C02B9EE1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6745F1A5-7CE9-44D5-A523-C34F2DA994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5D8DD-DB9B-48D9-9249-78467C719B9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020809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437397E-C350-4A1B-A687-E763982484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AA03753D-DB3F-4EA4-B104-1F7F05B140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7805C985-20AA-4259-BB25-F3ABD5A1E0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40F4EE8E-FFEA-4DEF-9708-782D1E91080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C1B47AE0-5F60-459B-A7B0-542F52B5731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35F4F705-87D7-46AD-9BD6-0B54E6675F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AF992-4B66-4CBF-935E-DF65E15E949E}" type="datetimeFigureOut">
              <a:rPr lang="es-ES" smtClean="0"/>
              <a:t>31/10/2024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82FC10ED-29E5-4370-B1B6-30ABE8B6AF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84F05C8D-D5C3-4FF7-8558-29C84F6053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5D8DD-DB9B-48D9-9249-78467C719B9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332389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09EB6FD-7D16-4EBA-9D9E-AE7C33CE48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07CDA8B3-D918-45B3-B8C1-A291260808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AF992-4B66-4CBF-935E-DF65E15E949E}" type="datetimeFigureOut">
              <a:rPr lang="es-ES" smtClean="0"/>
              <a:t>31/10/2024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0A47DA43-F061-48D2-80AB-F4519A52C5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15B074FC-16C9-4839-A54D-EA32D1F224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5D8DD-DB9B-48D9-9249-78467C719B9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46395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A2B83C5D-3611-4D94-A998-206C563A89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AF992-4B66-4CBF-935E-DF65E15E949E}" type="datetimeFigureOut">
              <a:rPr lang="es-ES" smtClean="0"/>
              <a:t>31/10/2024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8E4B7675-22E0-4C86-9484-3241BF9524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334D3C01-36ED-483A-BF39-CBAB43D031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5D8DD-DB9B-48D9-9249-78467C719B9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515057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AC080BB-75A1-4B8B-B670-2DFE2406E2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40DC6BB-CE9F-4B03-8B79-3F3AAF748B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0F541BAF-876C-41A0-AE1A-9A11FEC0BA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2E353EAC-38BD-4BDF-843A-3FB1563A94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AF992-4B66-4CBF-935E-DF65E15E949E}" type="datetimeFigureOut">
              <a:rPr lang="es-ES" smtClean="0"/>
              <a:t>31/10/2024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196C3A98-7480-4F45-AD01-6FFC8BB220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81427014-4045-47D1-BECD-7F6F40B932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5D8DD-DB9B-48D9-9249-78467C719B9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833047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7049012-A1A7-4869-8958-45259CC24C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8A3CA168-B497-44E6-A643-98F08410299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34706845-6800-495A-9705-01214BF8419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3D15BB6-9F33-45F2-BBFC-CE64D3A15C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AF992-4B66-4CBF-935E-DF65E15E949E}" type="datetimeFigureOut">
              <a:rPr lang="es-ES" smtClean="0"/>
              <a:t>31/10/2024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6ED7103C-3965-4FEB-B69D-58753867AB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EE537207-DB6A-40D5-AFD3-2AEA030A47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5D8DD-DB9B-48D9-9249-78467C719B9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757960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BB1A329-BF21-4674-ABD9-DE1FB193BD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302DDE79-E658-4C8C-BDF0-1BA43E3AF2F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20FD0D8-4645-4106-9892-A96D8160BF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AF992-4B66-4CBF-935E-DF65E15E949E}" type="datetimeFigureOut">
              <a:rPr lang="es-ES" smtClean="0"/>
              <a:t>31/10/2024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427FD40-C238-4F62-934D-B6ACC54C8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A4B7544-1AE1-4D6C-9415-8869ABAF25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5D8DD-DB9B-48D9-9249-78467C719B9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798768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87F9A420-A1C3-4A8F-9696-EAFB30AAA60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4D36CAE1-A60D-4742-9713-DD26C0DC74A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192A826-3209-483F-BA8D-02D821EE04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AF992-4B66-4CBF-935E-DF65E15E949E}" type="datetimeFigureOut">
              <a:rPr lang="es-ES" smtClean="0"/>
              <a:t>31/10/2024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9C22442-A299-47A9-91AF-B40E6FA956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A6A9C62-E3E8-461B-88CD-E4B85D23F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5D8DD-DB9B-48D9-9249-78467C719B9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890343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33F49E2-6F34-A0B7-8463-57A5D443D90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A3EDECAB-8B21-7794-AF71-EA3E934DD58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4812B48-69ED-DCA4-2FC6-DE280FB9AC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97929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EEFD0904-75F3-4FD3-91EB-FB6D72C8E7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4EEDE3B-165E-48C8-8905-E159770388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AFBFC2D-D8F2-4F2A-BA1D-C911D92D9C3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5AF992-4B66-4CBF-935E-DF65E15E949E}" type="datetimeFigureOut">
              <a:rPr lang="es-ES" smtClean="0"/>
              <a:t>31/10/2024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14C2D50-3245-46E0-86C6-A16356D899A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D55AD83-6102-45F6-8B4C-04DEF971B3C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85D8DD-DB9B-48D9-9249-78467C719B9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63514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065C6BCC-42A3-E582-0B76-88B31D30BCFB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7037130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13" Type="http://schemas.openxmlformats.org/officeDocument/2006/relationships/image" Target="../media/image10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jpg"/><Relationship Id="rId12" Type="http://schemas.openxmlformats.org/officeDocument/2006/relationships/image" Target="../media/image9.gif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gif"/><Relationship Id="rId11" Type="http://schemas.openxmlformats.org/officeDocument/2006/relationships/image" Target="../media/image8.jpg"/><Relationship Id="rId5" Type="http://schemas.openxmlformats.org/officeDocument/2006/relationships/image" Target="../media/image2.gif"/><Relationship Id="rId15" Type="http://schemas.openxmlformats.org/officeDocument/2006/relationships/image" Target="../media/image12.png"/><Relationship Id="rId10" Type="http://schemas.openxmlformats.org/officeDocument/2006/relationships/image" Target="../media/image7.gif"/><Relationship Id="rId4" Type="http://schemas.openxmlformats.org/officeDocument/2006/relationships/image" Target="../media/image1.png"/><Relationship Id="rId9" Type="http://schemas.openxmlformats.org/officeDocument/2006/relationships/image" Target="../media/image6.jpg"/><Relationship Id="rId14" Type="http://schemas.openxmlformats.org/officeDocument/2006/relationships/image" Target="../media/image11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4.png"/><Relationship Id="rId10" Type="http://schemas.openxmlformats.org/officeDocument/2006/relationships/image" Target="../media/image1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>
            <a:extLst>
              <a:ext uri="{FF2B5EF4-FFF2-40B4-BE49-F238E27FC236}">
                <a16:creationId xmlns:a16="http://schemas.microsoft.com/office/drawing/2014/main" id="{0A7CB9D9-24F0-4331-9B9A-00020CC9A82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33"/>
          <a:stretch/>
        </p:blipFill>
        <p:spPr bwMode="auto">
          <a:xfrm>
            <a:off x="240146" y="471055"/>
            <a:ext cx="9504218" cy="615141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3 Imagen">
            <a:extLst>
              <a:ext uri="{FF2B5EF4-FFF2-40B4-BE49-F238E27FC236}">
                <a16:creationId xmlns:a16="http://schemas.microsoft.com/office/drawing/2014/main" id="{10C00EE2-CF6D-4B6A-9A13-632DB041515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147" y="471055"/>
            <a:ext cx="9504218" cy="61514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5 Rectángulo">
            <a:extLst>
              <a:ext uri="{FF2B5EF4-FFF2-40B4-BE49-F238E27FC236}">
                <a16:creationId xmlns:a16="http://schemas.microsoft.com/office/drawing/2014/main" id="{9A12798D-C10C-4D56-AD44-212E9CDE43A0}"/>
              </a:ext>
            </a:extLst>
          </p:cNvPr>
          <p:cNvSpPr/>
          <p:nvPr/>
        </p:nvSpPr>
        <p:spPr>
          <a:xfrm>
            <a:off x="9671667" y="323273"/>
            <a:ext cx="2511240" cy="2134384"/>
          </a:xfrm>
          <a:prstGeom prst="rect">
            <a:avLst/>
          </a:prstGeom>
        </p:spPr>
        <p:txBody>
          <a:bodyPr wrap="none" lIns="102064" tIns="51031" rIns="102064" bIns="51031">
            <a:spAutoFit/>
          </a:bodyPr>
          <a:lstStyle/>
          <a:p>
            <a:r>
              <a:rPr lang="es-ES" sz="4400" i="1" dirty="0">
                <a:solidFill>
                  <a:srgbClr val="FF0000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Duerme </a:t>
            </a:r>
          </a:p>
          <a:p>
            <a:r>
              <a:rPr lang="es-ES" sz="4400" i="1" dirty="0">
                <a:solidFill>
                  <a:srgbClr val="FF0000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      amor </a:t>
            </a:r>
          </a:p>
          <a:p>
            <a:r>
              <a:rPr lang="es-ES" sz="4400" i="1" dirty="0">
                <a:solidFill>
                  <a:srgbClr val="FF0000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          mío </a:t>
            </a:r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30680ED5-B0E9-39CC-1B06-04DF3E14787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236" y="901830"/>
            <a:ext cx="8829963" cy="53817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4 Rectángulo">
            <a:extLst>
              <a:ext uri="{FF2B5EF4-FFF2-40B4-BE49-F238E27FC236}">
                <a16:creationId xmlns:a16="http://schemas.microsoft.com/office/drawing/2014/main" id="{E892DC0F-924D-DDF1-335F-C3F88B2B4B42}"/>
              </a:ext>
            </a:extLst>
          </p:cNvPr>
          <p:cNvSpPr/>
          <p:nvPr/>
        </p:nvSpPr>
        <p:spPr>
          <a:xfrm>
            <a:off x="9790545" y="715792"/>
            <a:ext cx="2401455" cy="5643037"/>
          </a:xfrm>
          <a:prstGeom prst="rect">
            <a:avLst/>
          </a:prstGeom>
        </p:spPr>
        <p:txBody>
          <a:bodyPr wrap="square" lIns="102064" tIns="51031" rIns="102064" bIns="51031">
            <a:spAutoFit/>
          </a:bodyPr>
          <a:lstStyle/>
          <a:p>
            <a:pPr algn="ctr"/>
            <a:r>
              <a:rPr lang="es-ES" sz="2400" i="1" dirty="0">
                <a:solidFill>
                  <a:srgbClr val="FF0000"/>
                </a:solidFill>
                <a:latin typeface="Book Antiqua" panose="02040602050305030304" pitchFamily="18" charset="0"/>
                <a:ea typeface="Verdana" panose="020B0604030504040204" pitchFamily="34" charset="0"/>
              </a:rPr>
              <a:t>Entre nubes blancas de algodón</a:t>
            </a:r>
          </a:p>
          <a:p>
            <a:pPr algn="ctr"/>
            <a:r>
              <a:rPr lang="es-ES" sz="2400" i="1" dirty="0">
                <a:solidFill>
                  <a:srgbClr val="FF0000"/>
                </a:solidFill>
                <a:latin typeface="Book Antiqua" panose="02040602050305030304" pitchFamily="18" charset="0"/>
                <a:ea typeface="Verdana" panose="020B0604030504040204" pitchFamily="34" charset="0"/>
              </a:rPr>
              <a:t>que junto a ti velo tu sueño profundo,</a:t>
            </a:r>
          </a:p>
          <a:p>
            <a:pPr algn="ctr"/>
            <a:r>
              <a:rPr lang="es-ES" sz="2400" i="1" dirty="0">
                <a:solidFill>
                  <a:srgbClr val="FF0000"/>
                </a:solidFill>
                <a:latin typeface="Book Antiqua" panose="02040602050305030304" pitchFamily="18" charset="0"/>
                <a:ea typeface="Verdana" panose="020B0604030504040204" pitchFamily="34" charset="0"/>
              </a:rPr>
              <a:t>al fin y al cabo, mi corazón ya es tu dueño</a:t>
            </a:r>
          </a:p>
          <a:p>
            <a:pPr algn="ctr"/>
            <a:r>
              <a:rPr lang="es-ES" sz="2400" i="1" dirty="0">
                <a:solidFill>
                  <a:srgbClr val="FF0000"/>
                </a:solidFill>
                <a:latin typeface="Book Antiqua" panose="02040602050305030304" pitchFamily="18" charset="0"/>
                <a:ea typeface="Verdana" panose="020B0604030504040204" pitchFamily="34" charset="0"/>
              </a:rPr>
              <a:t>y quiere ver que te desnudes el alma</a:t>
            </a:r>
          </a:p>
          <a:p>
            <a:pPr algn="ctr"/>
            <a:r>
              <a:rPr lang="es-ES" sz="2400" i="1" dirty="0">
                <a:solidFill>
                  <a:srgbClr val="FF0000"/>
                </a:solidFill>
                <a:latin typeface="Book Antiqua" panose="02040602050305030304" pitchFamily="18" charset="0"/>
                <a:ea typeface="Verdana" panose="020B0604030504040204" pitchFamily="34" charset="0"/>
              </a:rPr>
              <a:t>para  poder alcanzar de tu amor el perdón.</a:t>
            </a:r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3D5B5ED9-3F6B-E7E8-EC8B-8C163656374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67" r="11167"/>
          <a:stretch/>
        </p:blipFill>
        <p:spPr>
          <a:xfrm>
            <a:off x="517236" y="901830"/>
            <a:ext cx="8829963" cy="53817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6" name="3 Imagen">
            <a:extLst>
              <a:ext uri="{FF2B5EF4-FFF2-40B4-BE49-F238E27FC236}">
                <a16:creationId xmlns:a16="http://schemas.microsoft.com/office/drawing/2014/main" id="{545994F9-EFA8-A2B4-E004-0036D4E75D2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691" y="1274618"/>
            <a:ext cx="8081818" cy="47066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8" name="4 Rectángulo">
            <a:extLst>
              <a:ext uri="{FF2B5EF4-FFF2-40B4-BE49-F238E27FC236}">
                <a16:creationId xmlns:a16="http://schemas.microsoft.com/office/drawing/2014/main" id="{4A5CAF07-C901-EECF-30AC-DBE58740907D}"/>
              </a:ext>
            </a:extLst>
          </p:cNvPr>
          <p:cNvSpPr/>
          <p:nvPr/>
        </p:nvSpPr>
        <p:spPr>
          <a:xfrm>
            <a:off x="9803246" y="792147"/>
            <a:ext cx="2268824" cy="5273705"/>
          </a:xfrm>
          <a:prstGeom prst="rect">
            <a:avLst/>
          </a:prstGeom>
        </p:spPr>
        <p:txBody>
          <a:bodyPr wrap="square" lIns="102064" tIns="51031" rIns="102064" bIns="51031">
            <a:spAutoFit/>
          </a:bodyPr>
          <a:lstStyle/>
          <a:p>
            <a:pPr algn="ctr" defTabSz="1020668"/>
            <a:r>
              <a:rPr lang="es-ES" sz="2400" i="1" dirty="0">
                <a:solidFill>
                  <a:srgbClr val="FF0000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Duerme en ese lecho tibio y perfumado,</a:t>
            </a:r>
          </a:p>
          <a:p>
            <a:pPr algn="ctr" defTabSz="1020668"/>
            <a:r>
              <a:rPr lang="es-ES" sz="2400" i="1" dirty="0">
                <a:solidFill>
                  <a:srgbClr val="FF0000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que yo siempre estoy a tu lado</a:t>
            </a:r>
          </a:p>
          <a:p>
            <a:pPr algn="ctr" defTabSz="1020668"/>
            <a:r>
              <a:rPr lang="es-ES" sz="2400" i="1" dirty="0">
                <a:solidFill>
                  <a:srgbClr val="FF0000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para velar tu sueño y calentar tu costado,</a:t>
            </a:r>
          </a:p>
          <a:p>
            <a:pPr algn="ctr" defTabSz="1020668"/>
            <a:r>
              <a:rPr lang="es-ES" sz="2400" i="1" dirty="0">
                <a:solidFill>
                  <a:srgbClr val="FF0000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duerme, duerme entre mis dulces brazos</a:t>
            </a:r>
          </a:p>
          <a:p>
            <a:pPr algn="ctr" defTabSz="1020668"/>
            <a:r>
              <a:rPr lang="es-ES" sz="2400" i="1" dirty="0">
                <a:solidFill>
                  <a:srgbClr val="FF0000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que quiero despertarte con mis besos.</a:t>
            </a:r>
          </a:p>
        </p:txBody>
      </p:sp>
      <p:pic>
        <p:nvPicPr>
          <p:cNvPr id="29" name="Picture 2">
            <a:extLst>
              <a:ext uri="{FF2B5EF4-FFF2-40B4-BE49-F238E27FC236}">
                <a16:creationId xmlns:a16="http://schemas.microsoft.com/office/drawing/2014/main" id="{BF721124-2156-49EE-0697-EB87D553DA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86691" y="1274618"/>
            <a:ext cx="8081818" cy="470668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" name="5 Imagen">
            <a:extLst>
              <a:ext uri="{FF2B5EF4-FFF2-40B4-BE49-F238E27FC236}">
                <a16:creationId xmlns:a16="http://schemas.microsoft.com/office/drawing/2014/main" id="{7E58E93B-9D53-C515-9FC8-99EE57BF9A0B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909" y="1597891"/>
            <a:ext cx="7379855" cy="39808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1" name="7 Rectángulo">
            <a:extLst>
              <a:ext uri="{FF2B5EF4-FFF2-40B4-BE49-F238E27FC236}">
                <a16:creationId xmlns:a16="http://schemas.microsoft.com/office/drawing/2014/main" id="{6D24AD6F-93B4-0A2D-5493-1DBF842910D8}"/>
              </a:ext>
            </a:extLst>
          </p:cNvPr>
          <p:cNvSpPr/>
          <p:nvPr/>
        </p:nvSpPr>
        <p:spPr>
          <a:xfrm>
            <a:off x="9824531" y="422815"/>
            <a:ext cx="2241119" cy="6012369"/>
          </a:xfrm>
          <a:prstGeom prst="rect">
            <a:avLst/>
          </a:prstGeom>
        </p:spPr>
        <p:txBody>
          <a:bodyPr wrap="square" lIns="102064" tIns="51031" rIns="102064" bIns="51031">
            <a:spAutoFit/>
          </a:bodyPr>
          <a:lstStyle/>
          <a:p>
            <a:pPr algn="ctr"/>
            <a:r>
              <a:rPr lang="es-ES" sz="2400" i="1" dirty="0">
                <a:solidFill>
                  <a:srgbClr val="FF0000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Amor mío duerme entre sabanas muy finas</a:t>
            </a:r>
          </a:p>
          <a:p>
            <a:pPr algn="ctr"/>
            <a:r>
              <a:rPr lang="es-ES" sz="2400" i="1" dirty="0">
                <a:solidFill>
                  <a:srgbClr val="FF0000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y que al abrir tus ojos a lo lejos las colinas</a:t>
            </a:r>
          </a:p>
          <a:p>
            <a:pPr algn="ctr"/>
            <a:r>
              <a:rPr lang="es-ES" sz="2400" i="1" dirty="0">
                <a:solidFill>
                  <a:srgbClr val="FF0000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dejen ver al sol madrugador que va saliendo,</a:t>
            </a:r>
          </a:p>
          <a:p>
            <a:pPr algn="ctr"/>
            <a:r>
              <a:rPr lang="es-ES" sz="2400" i="1" dirty="0">
                <a:solidFill>
                  <a:srgbClr val="FF0000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mientras tu con amor en mis ojos te estás viendo</a:t>
            </a:r>
          </a:p>
          <a:p>
            <a:pPr algn="ctr"/>
            <a:r>
              <a:rPr lang="es-ES" sz="2400" i="1" dirty="0">
                <a:solidFill>
                  <a:srgbClr val="FF0000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y los corazones en el pecho están latiendo.</a:t>
            </a:r>
          </a:p>
        </p:txBody>
      </p:sp>
      <p:pic>
        <p:nvPicPr>
          <p:cNvPr id="32" name="Picture 2">
            <a:extLst>
              <a:ext uri="{FF2B5EF4-FFF2-40B4-BE49-F238E27FC236}">
                <a16:creationId xmlns:a16="http://schemas.microsoft.com/office/drawing/2014/main" id="{63A47141-7289-7C14-E663-41A1845EA7E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1711"/>
          <a:stretch/>
        </p:blipFill>
        <p:spPr bwMode="auto">
          <a:xfrm>
            <a:off x="1246909" y="1597891"/>
            <a:ext cx="7379855" cy="398087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3" name="3 Imagen">
            <a:extLst>
              <a:ext uri="{FF2B5EF4-FFF2-40B4-BE49-F238E27FC236}">
                <a16:creationId xmlns:a16="http://schemas.microsoft.com/office/drawing/2014/main" id="{E6023398-5D8F-74CB-3B51-64A08BE19808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6363" y="1967345"/>
            <a:ext cx="6640945" cy="3288002"/>
          </a:xfrm>
          <a:prstGeom prst="rect">
            <a:avLst/>
          </a:prstGeom>
        </p:spPr>
      </p:pic>
      <p:sp>
        <p:nvSpPr>
          <p:cNvPr id="34" name="7 Rectángulo">
            <a:extLst>
              <a:ext uri="{FF2B5EF4-FFF2-40B4-BE49-F238E27FC236}">
                <a16:creationId xmlns:a16="http://schemas.microsoft.com/office/drawing/2014/main" id="{E1479D61-7B51-6A61-AB55-C27DD7483E2B}"/>
              </a:ext>
            </a:extLst>
          </p:cNvPr>
          <p:cNvSpPr/>
          <p:nvPr/>
        </p:nvSpPr>
        <p:spPr>
          <a:xfrm>
            <a:off x="9855199" y="974493"/>
            <a:ext cx="2142837" cy="5273705"/>
          </a:xfrm>
          <a:prstGeom prst="rect">
            <a:avLst/>
          </a:prstGeom>
        </p:spPr>
        <p:txBody>
          <a:bodyPr wrap="square" lIns="102064" tIns="51031" rIns="102064" bIns="51031">
            <a:spAutoFit/>
          </a:bodyPr>
          <a:lstStyle/>
          <a:p>
            <a:pPr algn="ctr"/>
            <a:r>
              <a:rPr lang="es-ES" sz="2400" i="1" dirty="0">
                <a:solidFill>
                  <a:srgbClr val="FF0000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Duerme amor mío duerme que yo te cuido</a:t>
            </a:r>
          </a:p>
          <a:p>
            <a:pPr algn="ctr"/>
            <a:r>
              <a:rPr lang="es-ES" sz="2400" i="1" dirty="0">
                <a:solidFill>
                  <a:srgbClr val="FF0000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y cuando te hayas despertado</a:t>
            </a:r>
          </a:p>
          <a:p>
            <a:pPr algn="ctr"/>
            <a:r>
              <a:rPr lang="es-ES" sz="2400" i="1" dirty="0">
                <a:solidFill>
                  <a:srgbClr val="FF0000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quiero que veas que estoy a tu cuerpo fundido</a:t>
            </a:r>
          </a:p>
          <a:p>
            <a:pPr algn="ctr"/>
            <a:r>
              <a:rPr lang="es-ES" sz="2400" i="1" dirty="0">
                <a:solidFill>
                  <a:srgbClr val="FF0000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de esas pupilas azules impregnado</a:t>
            </a:r>
          </a:p>
          <a:p>
            <a:pPr algn="ctr"/>
            <a:r>
              <a:rPr lang="es-ES" sz="2400" i="1" dirty="0">
                <a:solidFill>
                  <a:srgbClr val="FF0000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y a tu corazón a tu corazón por siempre atado.</a:t>
            </a:r>
          </a:p>
        </p:txBody>
      </p:sp>
      <p:sp>
        <p:nvSpPr>
          <p:cNvPr id="35" name="5 CuadroTexto">
            <a:extLst>
              <a:ext uri="{FF2B5EF4-FFF2-40B4-BE49-F238E27FC236}">
                <a16:creationId xmlns:a16="http://schemas.microsoft.com/office/drawing/2014/main" id="{F062E8EB-1D0A-7141-1D1A-5CEA2DD7EB9D}"/>
              </a:ext>
            </a:extLst>
          </p:cNvPr>
          <p:cNvSpPr txBox="1"/>
          <p:nvPr/>
        </p:nvSpPr>
        <p:spPr>
          <a:xfrm>
            <a:off x="71112" y="6035996"/>
            <a:ext cx="1249650" cy="718612"/>
          </a:xfrm>
          <a:prstGeom prst="rect">
            <a:avLst/>
          </a:prstGeom>
          <a:noFill/>
        </p:spPr>
        <p:txBody>
          <a:bodyPr wrap="square" lIns="102064" tIns="51031" rIns="102064" bIns="51031" rtlCol="0">
            <a:spAutoFit/>
          </a:bodyPr>
          <a:lstStyle/>
          <a:p>
            <a:pPr algn="ctr"/>
            <a:r>
              <a:rPr lang="es-ES" sz="4000" i="1" dirty="0" err="1">
                <a:solidFill>
                  <a:srgbClr val="FF0000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jrvg</a:t>
            </a:r>
            <a:endParaRPr lang="es-ES" sz="4000" i="1" dirty="0">
              <a:solidFill>
                <a:srgbClr val="FF0000"/>
              </a:solidFill>
              <a:latin typeface="Bell MT" panose="02020503060305020303" pitchFamily="18" charset="0"/>
              <a:ea typeface="Verdana" panose="020B0604030504040204" pitchFamily="34" charset="0"/>
            </a:endParaRPr>
          </a:p>
        </p:txBody>
      </p:sp>
      <p:sp>
        <p:nvSpPr>
          <p:cNvPr id="36" name="6 CuadroTexto">
            <a:extLst>
              <a:ext uri="{FF2B5EF4-FFF2-40B4-BE49-F238E27FC236}">
                <a16:creationId xmlns:a16="http://schemas.microsoft.com/office/drawing/2014/main" id="{BE6145D8-426F-738A-4B86-F730F45AF291}"/>
              </a:ext>
            </a:extLst>
          </p:cNvPr>
          <p:cNvSpPr txBox="1"/>
          <p:nvPr/>
        </p:nvSpPr>
        <p:spPr>
          <a:xfrm>
            <a:off x="695936" y="6883917"/>
            <a:ext cx="4735045" cy="482714"/>
          </a:xfrm>
          <a:prstGeom prst="rect">
            <a:avLst/>
          </a:prstGeom>
          <a:noFill/>
        </p:spPr>
        <p:txBody>
          <a:bodyPr wrap="square" lIns="102064" tIns="51031" rIns="102064" bIns="51031" rtlCol="0">
            <a:spAutoFit/>
          </a:bodyPr>
          <a:lstStyle/>
          <a:p>
            <a:r>
              <a:rPr lang="es-ES" sz="2467" dirty="0">
                <a:latin typeface="Andy" pitchFamily="66" charset="0"/>
              </a:rPr>
              <a:t>jrvallegomez@outlook.es</a:t>
            </a:r>
          </a:p>
        </p:txBody>
      </p:sp>
      <p:pic>
        <p:nvPicPr>
          <p:cNvPr id="37" name="Picture 3">
            <a:extLst>
              <a:ext uri="{FF2B5EF4-FFF2-40B4-BE49-F238E27FC236}">
                <a16:creationId xmlns:a16="http://schemas.microsoft.com/office/drawing/2014/main" id="{735C5551-8AF3-12FC-FA12-14BA0CE7A30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416" b="11092"/>
          <a:stretch/>
        </p:blipFill>
        <p:spPr bwMode="auto">
          <a:xfrm>
            <a:off x="1616364" y="1967345"/>
            <a:ext cx="6640945" cy="328800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" name="Imagen 38">
            <a:extLst>
              <a:ext uri="{FF2B5EF4-FFF2-40B4-BE49-F238E27FC236}">
                <a16:creationId xmlns:a16="http://schemas.microsoft.com/office/drawing/2014/main" id="{9E024805-9F02-CC92-1F06-BFB33BF1D018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322"/>
          <a:stretch/>
        </p:blipFill>
        <p:spPr>
          <a:xfrm>
            <a:off x="9093" y="15424"/>
            <a:ext cx="12282144" cy="68425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1" name="audiocortada1(1)">
            <a:hlinkClick r:id="" action="ppaction://media"/>
            <a:extLst>
              <a:ext uri="{FF2B5EF4-FFF2-40B4-BE49-F238E27FC236}">
                <a16:creationId xmlns:a16="http://schemas.microsoft.com/office/drawing/2014/main" id="{40B22D6E-91B7-2BB8-8AF7-9B87F9C9503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6456221" y="728877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30435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0">
        <p14:vortex dir="r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6" dur="1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indefinit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35"/>
                                      </p:to>
                                    </p:set>
                                    <p:animEffect filter="image" prLst="opacity: 0.35">
                                      <p:cBhvr rctx="IE">
                                        <p:cTn id="9" dur="indefinite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3" presetClass="exit" presetSubtype="32" fill="hold" grpId="0" nodeType="afterEffect">
                                  <p:stCondLst>
                                    <p:cond delay="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9" presetID="14" presetClass="entr" presetSubtype="5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4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4"/>
                                      </p:to>
                                    </p:set>
                                    <p:animEffect filter="image" prLst="opacity: 0.4">
                                      <p:cBhvr rctx="IE">
                                        <p:cTn id="2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1" presetClass="exit" presetSubtype="0" fill="hold" grpId="1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7" dur="3000" tmFilter="0,0; .5, 0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4600"/>
                            </p:stCondLst>
                            <p:childTnLst>
                              <p:par>
                                <p:cTn id="40" presetID="6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6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5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7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8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8600"/>
                            </p:stCondLst>
                            <p:childTnLst>
                              <p:par>
                                <p:cTn id="50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0" tmFilter="0,0; .5, 1; 1, 1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41" presetClass="exit" presetSubtype="0" fill="hold" grpId="1" nodeType="withEffect">
                                  <p:stCondLst>
                                    <p:cond delay="1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2" dur="3000" tmFilter="0,0; .5, 0; 1, 1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6700"/>
                            </p:stCondLst>
                            <p:childTnLst>
                              <p:par>
                                <p:cTn id="65" presetID="1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0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2" dur="indefinit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3" dur="indefinite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80700"/>
                            </p:stCondLst>
                            <p:childTnLst>
                              <p:par>
                                <p:cTn id="75" presetID="55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0" presetClass="exit" presetSubtype="0" fill="hold" grpId="1" nodeType="withEffect">
                                  <p:stCondLst>
                                    <p:cond delay="13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81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600" decel="100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600" decel="100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10700"/>
                            </p:stCondLst>
                            <p:childTnLst>
                              <p:par>
                                <p:cTn id="89" presetID="3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1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4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6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7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14700"/>
                            </p:stCondLst>
                            <p:childTnLst>
                              <p:par>
                                <p:cTn id="99" presetID="42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41" presetClass="exit" presetSubtype="0" fill="hold" grpId="1" nodeType="withEffect">
                                  <p:stCondLst>
                                    <p:cond delay="1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9" dur="3000" tmFilter="0,0; .5, 0; 1, 1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42800"/>
                            </p:stCondLst>
                            <p:childTnLst>
                              <p:par>
                                <p:cTn id="112" presetID="26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4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0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1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2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3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4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5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6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7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47300"/>
                            </p:stCondLst>
                            <p:childTnLst>
                              <p:par>
                                <p:cTn id="129" presetID="21" presetClass="entr" presetSubtype="1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1" dur="30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00">
                <p:cTn id="132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"/>
                </p:tgtEl>
              </p:cMediaNode>
            </p:audio>
          </p:childTnLst>
        </p:cTn>
      </p:par>
    </p:tnLst>
    <p:bldLst>
      <p:bldP spid="9" grpId="0"/>
      <p:bldP spid="12" grpId="0"/>
      <p:bldP spid="12" grpId="1"/>
      <p:bldP spid="28" grpId="0"/>
      <p:bldP spid="28" grpId="1"/>
      <p:bldP spid="31" grpId="0"/>
      <p:bldP spid="31" grpId="1"/>
      <p:bldP spid="34" grpId="0"/>
      <p:bldP spid="34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C833D801-FAB9-C184-559F-8CC9DA797C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3EB28216-2EBF-102B-F579-7BF04742EE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37EFC21C-8489-0C43-7D3E-5F8F9D49FE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68FE59A2-CD36-664B-1C14-DEB7429A06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DCF443E9-6A38-E095-149E-F5D5B1CA07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4C7B9A3A-6E24-343C-2560-478DCE3A7E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6430E309-4201-6C76-7EEC-6ED0B6D4B1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521CC1BE-1DEF-4718-752F-36B0C0592F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F0637043-405A-13C2-449F-E0E6DDE93F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9C24004E-093C-346A-38A9-653EFC3ECD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E65D9130-ED7B-A49F-8150-14572F771A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C949151E-DAF4-7302-F900-55C53D23F46A}"/>
              </a:ext>
            </a:extLst>
          </p:cNvPr>
          <p:cNvSpPr txBox="1"/>
          <p:nvPr/>
        </p:nvSpPr>
        <p:spPr>
          <a:xfrm>
            <a:off x="627321" y="7198242"/>
            <a:ext cx="7549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1932083227"/>
      </p:ext>
    </p:extLst>
  </p:cSld>
  <p:clrMapOvr>
    <a:masterClrMapping/>
  </p:clrMapOvr>
  <p:transition spd="slow" advClick="0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</TotalTime>
  <Words>200</Words>
  <Application>Microsoft Office PowerPoint</Application>
  <PresentationFormat>Panorámica</PresentationFormat>
  <Paragraphs>28</Paragraphs>
  <Slides>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11" baseType="lpstr">
      <vt:lpstr>Andy</vt:lpstr>
      <vt:lpstr>Arial</vt:lpstr>
      <vt:lpstr>Bell MT</vt:lpstr>
      <vt:lpstr>Book Antiqua</vt:lpstr>
      <vt:lpstr>Calibri</vt:lpstr>
      <vt:lpstr>Calibri Light</vt:lpstr>
      <vt:lpstr>Kristen ITC</vt:lpstr>
      <vt:lpstr>Tema de Office</vt:lpstr>
      <vt:lpstr>Diseño predeterminado</vt:lpstr>
      <vt:lpstr>Presentación de PowerPoint</vt:lpstr>
      <vt:lpstr>Presentación de PowerPoint</vt:lpstr>
    </vt:vector>
  </TitlesOfParts>
  <Manager>jose ruiz del valle</Manager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Duerme amor mio...........</dc:title>
  <dc:subject>ppsx</dc:subject>
  <dc:creator>jrvallegomez@outlook.es</dc:creator>
  <cp:keywords>poesia</cp:keywords>
  <cp:lastModifiedBy>jose ruiz</cp:lastModifiedBy>
  <cp:revision>17</cp:revision>
  <dcterms:created xsi:type="dcterms:W3CDTF">2023-03-12T13:11:49Z</dcterms:created>
  <dcterms:modified xsi:type="dcterms:W3CDTF">2024-10-31T10:06:19Z</dcterms:modified>
</cp:coreProperties>
</file>