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ndara" pitchFamily="34" charset="0"/>
      <p:regular r:id="rId4"/>
      <p:bold r:id="rId5"/>
      <p:italic r:id="rId6"/>
      <p:boldItalic r:id="rId7"/>
    </p:embeddedFont>
    <p:embeddedFont>
      <p:font typeface="Centurion ES" pitchFamily="34" charset="0"/>
      <p:regular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Kristen ITC" pitchFamily="66" charset="0"/>
      <p:regular r:id="rId13"/>
    </p:embeddedFont>
  </p:embeddedFontLst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KkTzwdGUU05oCC9lTPRIg==" hashData="2QvlIWvs0dDfZPp6qZoIT1iEY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9F9"/>
    <a:srgbClr val="FFDCB9"/>
    <a:srgbClr val="2A0000"/>
    <a:srgbClr val="7D8B84"/>
    <a:srgbClr val="B2BAB6"/>
    <a:srgbClr val="DDDEDF"/>
    <a:srgbClr val="E1E2E3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viewProps" Target="view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7C125C-799A-49FE-900B-EFF41998593C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A1A53-508A-48AE-8D5E-7F2A66B203F6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60B93-6AB0-40B9-9DB2-9803474AA7D7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37A82-52BD-4F55-AC32-63FC35D5D92D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E4996D-B601-4257-BA41-FA930E5C6D50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4D39CE-3760-49D3-B5D3-2049F5F91706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9BEAE-B0CE-4DFC-AD24-E8C4E6397921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E8AEB3-B082-464B-B5B8-B2C5E0180520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49DF-9F59-436A-9557-EDCA65000174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AD45A4-29F7-4549-8306-FDA930173212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9327F-6D14-4C7E-82EA-41431ECA39BC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2212494-A0CF-438C-AB5C-BB5B4B1139A0}" type="slidenum">
              <a:rPr lang="en-CA"/>
              <a:pPr/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867400" y="1989138"/>
            <a:ext cx="263683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gritarte qué me dejaste sola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estarás cuando llegue la aurora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hilvano mi tiempo y tu partida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dónde,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dime dónde ... que se me van las horas. 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867400" y="2997200"/>
            <a:ext cx="2652713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buscar para apretar tus manos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correr más cerca de tus pasos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encontrar el borde de tu abismo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dónde,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dime dónde... que me falta tu abrazo. 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5867400" y="4005263"/>
            <a:ext cx="2735263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refugio los ríos de mis cuencas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pongo este resto que me queda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guardarme tanta herida que grita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dónde,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dime dónde... que la razón se quiebra. </a:t>
            </a:r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6588125" y="4221163"/>
            <a:ext cx="14192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4400" i="1">
                <a:solidFill>
                  <a:srgbClr val="000000"/>
                </a:solidFill>
                <a:latin typeface="Centurion ES" pitchFamily="34" charset="0"/>
              </a:rPr>
              <a:t>Dónde</a:t>
            </a:r>
          </a:p>
        </p:txBody>
      </p:sp>
      <p:sp>
        <p:nvSpPr>
          <p:cNvPr id="3097" name="Text Box 25"/>
          <p:cNvSpPr txBox="1">
            <a:spLocks noChangeArrowheads="1"/>
          </p:cNvSpPr>
          <p:nvPr/>
        </p:nvSpPr>
        <p:spPr bwMode="auto">
          <a:xfrm>
            <a:off x="6659563" y="4941888"/>
            <a:ext cx="1641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i="1">
                <a:solidFill>
                  <a:srgbClr val="DDDEDF"/>
                </a:solidFill>
                <a:latin typeface="Cambria" pitchFamily="18" charset="0"/>
              </a:rPr>
              <a:t/>
            </a:r>
            <a:br>
              <a:rPr lang="en-CA" sz="1200" i="1">
                <a:solidFill>
                  <a:srgbClr val="DDDEDF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000000"/>
                </a:solidFill>
                <a:latin typeface="Cambria" pitchFamily="18" charset="0"/>
              </a:rPr>
              <a:t>© Silsh</a:t>
            </a:r>
            <a:br>
              <a:rPr lang="en-CA" sz="1200" i="1">
                <a:solidFill>
                  <a:srgbClr val="000000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000000"/>
                </a:solidFill>
                <a:latin typeface="Cambria" pitchFamily="18" charset="0"/>
              </a:rPr>
              <a:t>(Silvia Spinazzola)</a:t>
            </a:r>
            <a:br>
              <a:rPr lang="en-CA" sz="1200" i="1">
                <a:solidFill>
                  <a:srgbClr val="000000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000000"/>
                </a:solidFill>
                <a:latin typeface="Cambria" pitchFamily="18" charset="0"/>
              </a:rPr>
              <a:t>-Argentina -Verano/01</a:t>
            </a:r>
          </a:p>
        </p:txBody>
      </p:sp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5940425" y="2060575"/>
            <a:ext cx="305752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encierro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los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recuerdos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que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me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pueblan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br>
              <a:rPr lang="en-CA" sz="1200" i="1" dirty="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emparchar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mis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venas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que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desangran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br>
              <a:rPr lang="en-CA" sz="1200" i="1" dirty="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aprisiono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los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olores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que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te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traen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br>
              <a:rPr lang="en-CA" sz="1200" i="1" dirty="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, </a:t>
            </a:r>
            <a:br>
              <a:rPr lang="en-CA" sz="1200" i="1" dirty="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dime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...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ya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mis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besos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te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extrañan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. </a:t>
            </a:r>
          </a:p>
        </p:txBody>
      </p:sp>
      <p:pic>
        <p:nvPicPr>
          <p:cNvPr id="3193" name="Picture 121" descr="vivian-guy-cirque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900113" y="333375"/>
            <a:ext cx="2303462" cy="1871663"/>
          </a:xfrm>
          <a:prstGeom prst="rect">
            <a:avLst/>
          </a:prstGeom>
          <a:noFill/>
        </p:spPr>
      </p:pic>
      <p:pic>
        <p:nvPicPr>
          <p:cNvPr id="3202" name="Picture 130" descr="escal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73238"/>
            <a:ext cx="5795963" cy="5084762"/>
          </a:xfrm>
          <a:prstGeom prst="rect">
            <a:avLst/>
          </a:prstGeom>
          <a:noFill/>
        </p:spPr>
      </p:pic>
      <p:pic>
        <p:nvPicPr>
          <p:cNvPr id="3183" name="Picture 111" descr="Pascale_110609_Photos_Model_Fashion"/>
          <p:cNvPicPr>
            <a:picLocks noChangeAspect="1" noChangeArrowheads="1"/>
          </p:cNvPicPr>
          <p:nvPr/>
        </p:nvPicPr>
        <p:blipFill>
          <a:blip r:embed="rId5" cstate="print">
            <a:lum bright="-6000"/>
          </a:blip>
          <a:srcRect/>
          <a:stretch>
            <a:fillRect/>
          </a:stretch>
        </p:blipFill>
        <p:spPr bwMode="auto">
          <a:xfrm>
            <a:off x="3276600" y="1412875"/>
            <a:ext cx="2232025" cy="4868863"/>
          </a:xfrm>
          <a:prstGeom prst="rect">
            <a:avLst/>
          </a:prstGeom>
          <a:noFill/>
        </p:spPr>
      </p:pic>
      <p:sp>
        <p:nvSpPr>
          <p:cNvPr id="3203" name="Text Box 131"/>
          <p:cNvSpPr txBox="1">
            <a:spLocks noChangeArrowheads="1"/>
          </p:cNvSpPr>
          <p:nvPr/>
        </p:nvSpPr>
        <p:spPr bwMode="auto">
          <a:xfrm>
            <a:off x="5940425" y="3068638"/>
            <a:ext cx="27178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buscarte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entre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ceniza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y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llanto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br>
              <a:rPr lang="en-CA" sz="1200" i="1" dirty="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rasguño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hasta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calmar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mi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espanto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br>
              <a:rPr lang="en-CA" sz="1200" i="1" dirty="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derramo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tanto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dolor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que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muerde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br>
              <a:rPr lang="en-CA" sz="1200" i="1" dirty="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, </a:t>
            </a:r>
            <a:br>
              <a:rPr lang="en-CA" sz="1200" i="1" dirty="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dime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dónde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...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que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soy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piel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de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tu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 </a:t>
            </a:r>
            <a:r>
              <a:rPr lang="en-CA" sz="1200" i="1" dirty="0" err="1">
                <a:solidFill>
                  <a:srgbClr val="000000"/>
                </a:solidFill>
                <a:latin typeface="Candara" pitchFamily="34" charset="0"/>
              </a:rPr>
              <a:t>barro</a:t>
            </a:r>
            <a:r>
              <a:rPr lang="en-CA" sz="1200" i="1" dirty="0">
                <a:solidFill>
                  <a:srgbClr val="000000"/>
                </a:solidFill>
                <a:latin typeface="Candara" pitchFamily="34" charset="0"/>
              </a:rPr>
              <a:t>. </a:t>
            </a:r>
          </a:p>
        </p:txBody>
      </p:sp>
      <p:sp>
        <p:nvSpPr>
          <p:cNvPr id="3207" name="Text Box 135"/>
          <p:cNvSpPr txBox="1">
            <a:spLocks noChangeArrowheads="1"/>
          </p:cNvSpPr>
          <p:nvPr/>
        </p:nvSpPr>
        <p:spPr bwMode="auto">
          <a:xfrm>
            <a:off x="5940425" y="4076700"/>
            <a:ext cx="25844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puedo retener tu continente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pegar mi mitad a este presente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 acaricio el espacio que dejaste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dónde,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dime dónde ...si ya no estás </a:t>
            </a:r>
            <a:br>
              <a:rPr lang="en-CA" sz="1200" i="1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 i="1">
                <a:solidFill>
                  <a:srgbClr val="000000"/>
                </a:solidFill>
                <a:latin typeface="Candara" pitchFamily="34" charset="0"/>
              </a:rPr>
              <a:t>si ya no tengo donde.</a:t>
            </a:r>
          </a:p>
        </p:txBody>
      </p:sp>
      <p:pic>
        <p:nvPicPr>
          <p:cNvPr id="3209" name="Picture 137" descr="déco_1_cre@line30122012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5795963" y="5445125"/>
            <a:ext cx="3348037" cy="1036638"/>
          </a:xfrm>
          <a:prstGeom prst="rect">
            <a:avLst/>
          </a:prstGeom>
          <a:noFill/>
        </p:spPr>
      </p:pic>
      <p:sp>
        <p:nvSpPr>
          <p:cNvPr id="3210" name="Text Box 138"/>
          <p:cNvSpPr txBox="1">
            <a:spLocks noChangeArrowheads="1"/>
          </p:cNvSpPr>
          <p:nvPr/>
        </p:nvSpPr>
        <p:spPr bwMode="auto">
          <a:xfrm>
            <a:off x="5940425" y="6613525"/>
            <a:ext cx="14430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i="1">
                <a:solidFill>
                  <a:srgbClr val="000000"/>
                </a:solidFill>
                <a:latin typeface="Candara" pitchFamily="34" charset="0"/>
              </a:rPr>
              <a:t>Edicion sin fines de lucro</a:t>
            </a:r>
            <a:endParaRPr lang="en-CA" sz="1000" i="1">
              <a:solidFill>
                <a:srgbClr val="000000"/>
              </a:solidFill>
              <a:latin typeface="Candara" pitchFamily="34" charset="0"/>
            </a:endParaRPr>
          </a:p>
        </p:txBody>
      </p:sp>
      <p:sp>
        <p:nvSpPr>
          <p:cNvPr id="3212" name="Text Box 140"/>
          <p:cNvSpPr txBox="1">
            <a:spLocks noChangeArrowheads="1"/>
          </p:cNvSpPr>
          <p:nvPr/>
        </p:nvSpPr>
        <p:spPr bwMode="auto">
          <a:xfrm>
            <a:off x="7667625" y="6583363"/>
            <a:ext cx="10429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000000"/>
                </a:solidFill>
                <a:latin typeface="Candara" pitchFamily="34" charset="0"/>
              </a:rPr>
              <a:t>AUTOMATICO</a:t>
            </a:r>
            <a:endParaRPr lang="en-CA" sz="1200" i="1">
              <a:solidFill>
                <a:srgbClr val="000000"/>
              </a:solidFill>
              <a:latin typeface="Candara" pitchFamily="34" charset="0"/>
            </a:endParaRPr>
          </a:p>
        </p:txBody>
      </p:sp>
      <p:sp>
        <p:nvSpPr>
          <p:cNvPr id="3213" name="Text Box 141"/>
          <p:cNvSpPr txBox="1">
            <a:spLocks noChangeArrowheads="1"/>
          </p:cNvSpPr>
          <p:nvPr/>
        </p:nvSpPr>
        <p:spPr bwMode="auto">
          <a:xfrm>
            <a:off x="6948488" y="5229225"/>
            <a:ext cx="1566862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>
                <a:solidFill>
                  <a:srgbClr val="000000"/>
                </a:solidFill>
                <a:latin typeface="Candara" pitchFamily="34" charset="0"/>
              </a:rPr>
              <a:t>© Silsh</a:t>
            </a:r>
            <a:br>
              <a:rPr lang="en-CA" sz="120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>
                <a:solidFill>
                  <a:srgbClr val="000000"/>
                </a:solidFill>
                <a:latin typeface="Candara" pitchFamily="34" charset="0"/>
              </a:rPr>
              <a:t>(Silvia Spinazzola)</a:t>
            </a:r>
            <a:br>
              <a:rPr lang="en-CA" sz="1200">
                <a:solidFill>
                  <a:srgbClr val="000000"/>
                </a:solidFill>
                <a:latin typeface="Candara" pitchFamily="34" charset="0"/>
              </a:rPr>
            </a:br>
            <a:r>
              <a:rPr lang="en-CA" sz="1200">
                <a:solidFill>
                  <a:srgbClr val="000000"/>
                </a:solidFill>
                <a:latin typeface="Candara" pitchFamily="34" charset="0"/>
              </a:rPr>
              <a:t>-Argentina -Verano/01</a:t>
            </a:r>
          </a:p>
        </p:txBody>
      </p:sp>
      <p:sp>
        <p:nvSpPr>
          <p:cNvPr id="3214" name="Text Box 142"/>
          <p:cNvSpPr txBox="1">
            <a:spLocks noChangeArrowheads="1"/>
          </p:cNvSpPr>
          <p:nvPr/>
        </p:nvSpPr>
        <p:spPr bwMode="auto">
          <a:xfrm>
            <a:off x="6156325" y="4292600"/>
            <a:ext cx="24003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rgbClr val="000000"/>
                </a:solidFill>
                <a:latin typeface="Candara" pitchFamily="34" charset="0"/>
              </a:rPr>
              <a:t>Imagenes tomadas de internet</a:t>
            </a:r>
            <a:endParaRPr lang="en-CA" sz="1400" i="1">
              <a:solidFill>
                <a:srgbClr val="000000"/>
              </a:solidFill>
              <a:latin typeface="Candara" pitchFamily="34" charset="0"/>
            </a:endParaRPr>
          </a:p>
        </p:txBody>
      </p:sp>
      <p:sp>
        <p:nvSpPr>
          <p:cNvPr id="3215" name="Text Box 143"/>
          <p:cNvSpPr txBox="1">
            <a:spLocks noChangeArrowheads="1"/>
          </p:cNvSpPr>
          <p:nvPr/>
        </p:nvSpPr>
        <p:spPr bwMode="auto">
          <a:xfrm>
            <a:off x="6804025" y="4797425"/>
            <a:ext cx="14271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rgbClr val="000000"/>
                </a:solidFill>
                <a:latin typeface="Candara" pitchFamily="34" charset="0"/>
              </a:rPr>
              <a:t>Audio -Sanctuary</a:t>
            </a:r>
          </a:p>
          <a:p>
            <a:r>
              <a:rPr lang="en-US" sz="1400" i="1">
                <a:solidFill>
                  <a:srgbClr val="000000"/>
                </a:solidFill>
                <a:latin typeface="Candara" pitchFamily="34" charset="0"/>
              </a:rPr>
              <a:t>Michael Hoppe</a:t>
            </a:r>
            <a:endParaRPr lang="en-CA" sz="1400" i="1">
              <a:solidFill>
                <a:srgbClr val="000000"/>
              </a:solidFill>
              <a:latin typeface="Candara" pitchFamily="34" charset="0"/>
            </a:endParaRPr>
          </a:p>
        </p:txBody>
      </p:sp>
      <p:sp>
        <p:nvSpPr>
          <p:cNvPr id="3216" name="Text Box 144"/>
          <p:cNvSpPr txBox="1">
            <a:spLocks noChangeArrowheads="1"/>
          </p:cNvSpPr>
          <p:nvPr/>
        </p:nvSpPr>
        <p:spPr bwMode="auto">
          <a:xfrm>
            <a:off x="6659563" y="5661025"/>
            <a:ext cx="2082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000000"/>
                </a:solidFill>
                <a:latin typeface="Candara" pitchFamily="34" charset="0"/>
              </a:rPr>
              <a:t>inesgaret@gmail.com</a:t>
            </a:r>
            <a:endParaRPr lang="en-CA" sz="1600">
              <a:solidFill>
                <a:srgbClr val="000000"/>
              </a:solidFill>
              <a:latin typeface="Candara" pitchFamily="34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9F9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194" name="Rectangle 12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Click="0">
    <p:sndAc>
      <p:stSnd>
        <p:snd r:embed="rId2" name="MICHAEL HOPPE - Sanctua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3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6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9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3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400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32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3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32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1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3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3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3078" grpId="0"/>
      <p:bldP spid="3079" grpId="0"/>
      <p:bldP spid="3090" grpId="0"/>
      <p:bldP spid="3097" grpId="0" build="allAtOnce"/>
      <p:bldP spid="3116" grpId="0"/>
      <p:bldP spid="3116" grpId="1"/>
      <p:bldP spid="3203" grpId="0"/>
      <p:bldP spid="3207" grpId="0"/>
      <p:bldP spid="3213" grpId="0"/>
      <p:bldP spid="3213" grpId="1"/>
      <p:bldP spid="3214" grpId="0"/>
      <p:bldP spid="3215" grpId="0"/>
      <p:bldP spid="3216" grpId="0"/>
      <p:bldP spid="21" grpId="0" animBg="1"/>
      <p:bldP spid="319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72</Words>
  <Application>Microsoft Office PowerPoint</Application>
  <PresentationFormat>Presentación en pantalla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Candara</vt:lpstr>
      <vt:lpstr>Centurion ES</vt:lpstr>
      <vt:lpstr>Cambria</vt:lpstr>
      <vt:lpstr>Kristen ITC</vt:lpstr>
      <vt:lpstr>Diseño predeterminado</vt:lpstr>
      <vt:lpstr>Diapositiva 1</vt:lpstr>
      <vt:lpstr>Diapositiva 2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50</cp:revision>
  <dcterms:created xsi:type="dcterms:W3CDTF">2013-04-25T17:14:08Z</dcterms:created>
  <dcterms:modified xsi:type="dcterms:W3CDTF">2017-07-08T17:10:12Z</dcterms:modified>
</cp:coreProperties>
</file>