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7" r:id="rId3"/>
    <p:sldId id="259" r:id="rId4"/>
  </p:sldIdLst>
  <p:sldSz cx="9144000" cy="6858000" type="screen4x3"/>
  <p:notesSz cx="6858000" cy="9144000"/>
  <p:embeddedFontLst>
    <p:embeddedFont>
      <p:font typeface="FlorentineCursiveRROsf"/>
      <p:italic r:id="rId5"/>
    </p:embeddedFont>
    <p:embeddedFont>
      <p:font typeface="Cambria" pitchFamily="18" charset="0"/>
      <p:regular r:id="rId6"/>
      <p:bold r:id="rId7"/>
      <p:italic r:id="rId8"/>
      <p:boldItalic r:id="rId9"/>
    </p:embeddedFont>
    <p:embeddedFont>
      <p:font typeface="Kristen ITC" pitchFamily="66" charset="0"/>
      <p:regular r:id="rId10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d2GN1ynBO5qPXRyPLlKCw==" hashData="+KkKPwmjneTKwzqi2zvFJ+gOep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ACC"/>
    <a:srgbClr val="F1F1F1"/>
    <a:srgbClr val="CC785E"/>
    <a:srgbClr val="4F4C37"/>
    <a:srgbClr val="383E39"/>
    <a:srgbClr val="1C150C"/>
    <a:srgbClr val="D0C88A"/>
    <a:srgbClr val="6A664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4FD098-249C-45A8-9B83-DB7C76048FB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5567F5-9953-4257-9FE8-9DDF72F8F1F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6C0236-74B1-45B6-8483-3090BE40783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263899-264C-4572-BACC-00C3068C92A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A489D3-1688-48EA-B607-AA83D73E1C3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C06FC2-C773-4A30-B6C2-EAADABE2F54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937F3A-7095-4164-A943-3BEF0ED9EC5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61B727-E1DF-4EEE-8966-4A30296AC91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BB9E3F-E1AA-483B-B30A-605954D4B4C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9FE61-CFB9-48F6-88EA-538B86B6EA1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06D453-FF7E-472E-B27D-78A74254091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594DC8E-F372-4422-B8E5-881B9F296425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A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1" name="Rectangle 11" descr="70%"/>
          <p:cNvSpPr>
            <a:spLocks noChangeArrowheads="1"/>
          </p:cNvSpPr>
          <p:nvPr/>
        </p:nvSpPr>
        <p:spPr bwMode="auto">
          <a:xfrm>
            <a:off x="304800" y="228600"/>
            <a:ext cx="8534400" cy="6400800"/>
          </a:xfrm>
          <a:prstGeom prst="rect">
            <a:avLst/>
          </a:prstGeom>
          <a:pattFill prst="pct70">
            <a:fgClr>
              <a:srgbClr val="DCDACC">
                <a:alpha val="44000"/>
              </a:srgbClr>
            </a:fgClr>
            <a:bgClr>
              <a:srgbClr val="383E39">
                <a:alpha val="44000"/>
              </a:srgbClr>
            </a:bgClr>
          </a:pattFill>
          <a:ln w="25400">
            <a:solidFill>
              <a:srgbClr val="D0C88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5136" name="Rectangle 16" descr="70%"/>
          <p:cNvSpPr>
            <a:spLocks noChangeArrowheads="1"/>
          </p:cNvSpPr>
          <p:nvPr/>
        </p:nvSpPr>
        <p:spPr bwMode="auto">
          <a:xfrm>
            <a:off x="4114800" y="1905000"/>
            <a:ext cx="4038600" cy="4343400"/>
          </a:xfrm>
          <a:prstGeom prst="rect">
            <a:avLst/>
          </a:prstGeom>
          <a:pattFill prst="pct70">
            <a:fgClr>
              <a:srgbClr val="DCDACC">
                <a:alpha val="87000"/>
              </a:srgbClr>
            </a:fgClr>
            <a:bgClr>
              <a:srgbClr val="383E39">
                <a:alpha val="87000"/>
              </a:srgbClr>
            </a:bgClr>
          </a:pattFill>
          <a:ln w="22225">
            <a:solidFill>
              <a:srgbClr val="D0C88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5562600" y="3429000"/>
            <a:ext cx="1044575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6600" i="1">
                <a:solidFill>
                  <a:srgbClr val="4F4C37"/>
                </a:solidFill>
                <a:latin typeface="FlorentineCursiveRROsf" pitchFamily="2" charset="0"/>
              </a:rPr>
              <a:t>Inés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4495800" y="4876800"/>
            <a:ext cx="339246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i="1" dirty="0" err="1" smtClean="0">
                <a:solidFill>
                  <a:srgbClr val="4F4C37"/>
                </a:solidFill>
                <a:latin typeface="Cambria" pitchFamily="18" charset="0"/>
              </a:rPr>
              <a:t>Poema</a:t>
            </a:r>
            <a:r>
              <a:rPr lang="en-US" i="1" dirty="0" smtClean="0">
                <a:solidFill>
                  <a:srgbClr val="4F4C37"/>
                </a:solidFill>
                <a:latin typeface="Cambria" pitchFamily="18" charset="0"/>
              </a:rPr>
              <a:t> de Carlos </a:t>
            </a:r>
            <a:r>
              <a:rPr lang="en-US" i="1" dirty="0">
                <a:solidFill>
                  <a:srgbClr val="4F4C37"/>
                </a:solidFill>
                <a:latin typeface="Cambria" pitchFamily="18" charset="0"/>
              </a:rPr>
              <a:t>Castro </a:t>
            </a:r>
            <a:r>
              <a:rPr lang="en-US" i="1" dirty="0" err="1">
                <a:solidFill>
                  <a:srgbClr val="4F4C37"/>
                </a:solidFill>
                <a:latin typeface="Cambria" pitchFamily="18" charset="0"/>
              </a:rPr>
              <a:t>Saavedra</a:t>
            </a:r>
            <a:endParaRPr lang="en-US" i="1" dirty="0">
              <a:solidFill>
                <a:srgbClr val="4F4C37"/>
              </a:solidFill>
              <a:latin typeface="Cambria" pitchFamily="18" charset="0"/>
            </a:endParaRP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6096000" y="5867400"/>
            <a:ext cx="18653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4F4C37"/>
                </a:solidFill>
                <a:latin typeface="Cambria" pitchFamily="18" charset="0"/>
              </a:rPr>
              <a:t>Colombia -1924 - 1989</a:t>
            </a:r>
          </a:p>
        </p:txBody>
      </p:sp>
      <p:pic>
        <p:nvPicPr>
          <p:cNvPr id="5137" name="Picture 17" descr="Grace's_TLC_Alic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209800"/>
            <a:ext cx="2895600" cy="4419600"/>
          </a:xfrm>
          <a:prstGeom prst="rect">
            <a:avLst/>
          </a:prstGeom>
          <a:noFill/>
        </p:spPr>
      </p:pic>
      <p:sp>
        <p:nvSpPr>
          <p:cNvPr id="5134" name="Rectangle 1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4F4C37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slow" advTm="15000">
    <p:sndAc>
      <p:stSnd>
        <p:snd r:embed="rId2" name="MICHAEL HOPPE - Sanctua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.55556E-7 4.68208E-6 C 0.00903 -0.01041 0.02517 -0.02474 0.04427 -0.02474 C 0.07257 -0.02474 0.09566 -0.00972 0.09566 0.00971 C 0.09566 0.01595 0.09323 0.02173 0.08854 0.02682 C 0.08941 0.02682 5.55556E-7 0.10358 5.55556E-7 0.1045 C 5.55556E-7 0.10358 -0.08941 0.02682 -0.08872 0.02682 C -0.0934 0.02173 -0.09549 0.01595 -0.09549 0.00971 C -0.09549 -0.00972 -0.07274 -0.02474 -0.04358 -0.02474 C -0.02535 -0.02474 -0.0092 -0.01041 5.55556E-7 4.68208E-6 Z " pathEditMode="relative" rAng="0" ptsTypes="fffffffff">
                                      <p:cBhvr>
                                        <p:cTn id="18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  <p:bldP spid="5128" grpId="0"/>
      <p:bldP spid="5135" grpId="0"/>
      <p:bldP spid="513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A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7" name="Rectangle 51" descr="70%"/>
          <p:cNvSpPr>
            <a:spLocks noChangeArrowheads="1"/>
          </p:cNvSpPr>
          <p:nvPr/>
        </p:nvSpPr>
        <p:spPr bwMode="auto">
          <a:xfrm>
            <a:off x="3505200" y="990600"/>
            <a:ext cx="4648200" cy="5257800"/>
          </a:xfrm>
          <a:prstGeom prst="rect">
            <a:avLst/>
          </a:prstGeom>
          <a:pattFill prst="pct70">
            <a:fgClr>
              <a:srgbClr val="DCDACC">
                <a:alpha val="87000"/>
              </a:srgbClr>
            </a:fgClr>
            <a:bgClr>
              <a:srgbClr val="383E39">
                <a:alpha val="87000"/>
              </a:srgbClr>
            </a:bgClr>
          </a:pattFill>
          <a:ln w="22225">
            <a:solidFill>
              <a:srgbClr val="D0C88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46" name="Rectangle 50" descr="70%"/>
          <p:cNvSpPr>
            <a:spLocks noChangeArrowheads="1"/>
          </p:cNvSpPr>
          <p:nvPr/>
        </p:nvSpPr>
        <p:spPr bwMode="auto">
          <a:xfrm>
            <a:off x="228600" y="304800"/>
            <a:ext cx="8686800" cy="6324600"/>
          </a:xfrm>
          <a:prstGeom prst="rect">
            <a:avLst/>
          </a:prstGeom>
          <a:pattFill prst="pct70">
            <a:fgClr>
              <a:srgbClr val="DCDACC">
                <a:alpha val="44000"/>
              </a:srgbClr>
            </a:fgClr>
            <a:bgClr>
              <a:srgbClr val="383E39">
                <a:alpha val="44000"/>
              </a:srgbClr>
            </a:bgClr>
          </a:pattFill>
          <a:ln w="25400">
            <a:solidFill>
              <a:srgbClr val="D0C88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pic>
        <p:nvPicPr>
          <p:cNvPr id="4145" name="Picture 49" descr="Grace's_TLC_Alic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209800"/>
            <a:ext cx="2895600" cy="4419600"/>
          </a:xfrm>
          <a:prstGeom prst="rect">
            <a:avLst/>
          </a:prstGeom>
          <a:noFill/>
        </p:spPr>
      </p:pic>
      <p:sp>
        <p:nvSpPr>
          <p:cNvPr id="4148" name="Rectangle 52"/>
          <p:cNvSpPr>
            <a:spLocks noChangeArrowheads="1"/>
          </p:cNvSpPr>
          <p:nvPr/>
        </p:nvSpPr>
        <p:spPr bwMode="auto">
          <a:xfrm>
            <a:off x="3886200" y="4495800"/>
            <a:ext cx="3886200" cy="1371600"/>
          </a:xfrm>
          <a:prstGeom prst="rect">
            <a:avLst/>
          </a:prstGeom>
          <a:solidFill>
            <a:srgbClr val="F1F1F1">
              <a:alpha val="9000"/>
            </a:srgbClr>
          </a:solidFill>
          <a:ln w="9525">
            <a:solidFill>
              <a:srgbClr val="D0C88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 dirty="0"/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4267200" y="4800600"/>
            <a:ext cx="31940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 dirty="0" err="1">
                <a:latin typeface="Cambria" pitchFamily="18" charset="0"/>
              </a:rPr>
              <a:t>Inés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digo</a:t>
            </a:r>
            <a:r>
              <a:rPr lang="en-US" sz="1200" i="1" dirty="0">
                <a:latin typeface="Cambria" pitchFamily="18" charset="0"/>
              </a:rPr>
              <a:t> y mi </a:t>
            </a:r>
            <a:r>
              <a:rPr lang="en-US" sz="1200" i="1" dirty="0" err="1">
                <a:latin typeface="Cambria" pitchFamily="18" charset="0"/>
              </a:rPr>
              <a:t>boca</a:t>
            </a:r>
            <a:r>
              <a:rPr lang="en-US" sz="1200" i="1" dirty="0">
                <a:latin typeface="Cambria" pitchFamily="18" charset="0"/>
              </a:rPr>
              <a:t> se </a:t>
            </a:r>
            <a:r>
              <a:rPr lang="en-US" sz="1200" i="1" dirty="0" err="1">
                <a:latin typeface="Cambria" pitchFamily="18" charset="0"/>
              </a:rPr>
              <a:t>convierte</a:t>
            </a:r>
            <a:r>
              <a:rPr lang="en-US" sz="1200" i="1" dirty="0">
                <a:latin typeface="Cambria" pitchFamily="18" charset="0"/>
              </a:rPr>
              <a:t> en </a:t>
            </a:r>
            <a:r>
              <a:rPr lang="en-US" sz="1200" i="1" dirty="0" err="1">
                <a:latin typeface="Cambria" pitchFamily="18" charset="0"/>
              </a:rPr>
              <a:t>azúcar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>de </a:t>
            </a:r>
            <a:r>
              <a:rPr lang="en-US" sz="1200" i="1" dirty="0" err="1">
                <a:latin typeface="Cambria" pitchFamily="18" charset="0"/>
              </a:rPr>
              <a:t>manzana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partida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por</a:t>
            </a:r>
            <a:r>
              <a:rPr lang="en-US" sz="1200" i="1" dirty="0">
                <a:latin typeface="Cambria" pitchFamily="18" charset="0"/>
              </a:rPr>
              <a:t> la </a:t>
            </a:r>
            <a:r>
              <a:rPr lang="en-US" sz="1200" i="1" dirty="0" err="1">
                <a:latin typeface="Cambria" pitchFamily="18" charset="0"/>
              </a:rPr>
              <a:t>luz</a:t>
            </a:r>
            <a:r>
              <a:rPr lang="en-US" sz="1200" i="1" dirty="0">
                <a:latin typeface="Cambria" pitchFamily="18" charset="0"/>
              </a:rPr>
              <a:t> del </a:t>
            </a:r>
            <a:r>
              <a:rPr lang="en-US" sz="1200" i="1" dirty="0" err="1">
                <a:latin typeface="Cambria" pitchFamily="18" charset="0"/>
              </a:rPr>
              <a:t>verano</a:t>
            </a:r>
            <a:r>
              <a:rPr lang="en-US" sz="1200" i="1" dirty="0">
                <a:latin typeface="Cambria" pitchFamily="18" charset="0"/>
              </a:rPr>
              <a:t>.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Decir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esta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palabra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como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adivinar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que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está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cantando</a:t>
            </a:r>
            <a:r>
              <a:rPr lang="en-US" sz="1200" i="1" dirty="0">
                <a:latin typeface="Cambria" pitchFamily="18" charset="0"/>
              </a:rPr>
              <a:t> un </a:t>
            </a:r>
            <a:r>
              <a:rPr lang="en-US" sz="1200" i="1" dirty="0" err="1">
                <a:latin typeface="Cambria" pitchFamily="18" charset="0"/>
              </a:rPr>
              <a:t>pájaro</a:t>
            </a:r>
            <a:r>
              <a:rPr lang="en-US" sz="1200" i="1" dirty="0">
                <a:latin typeface="Cambria" pitchFamily="18" charset="0"/>
              </a:rPr>
              <a:t> en un </a:t>
            </a:r>
            <a:r>
              <a:rPr lang="en-US" sz="1200" i="1" dirty="0" err="1">
                <a:latin typeface="Cambria" pitchFamily="18" charset="0"/>
              </a:rPr>
              <a:t>árbol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lejano</a:t>
            </a:r>
            <a:r>
              <a:rPr lang="en-US" sz="1200" i="1" dirty="0">
                <a:latin typeface="Cambria" pitchFamily="18" charset="0"/>
              </a:rPr>
              <a:t>.</a:t>
            </a:r>
          </a:p>
        </p:txBody>
      </p:sp>
      <p:sp>
        <p:nvSpPr>
          <p:cNvPr id="4139" name="Text Box 43"/>
          <p:cNvSpPr txBox="1">
            <a:spLocks noChangeArrowheads="1"/>
          </p:cNvSpPr>
          <p:nvPr/>
        </p:nvSpPr>
        <p:spPr bwMode="auto">
          <a:xfrm>
            <a:off x="4191000" y="4800600"/>
            <a:ext cx="29622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 dirty="0" err="1">
                <a:latin typeface="Cambria" pitchFamily="18" charset="0"/>
              </a:rPr>
              <a:t>Inés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digo</a:t>
            </a:r>
            <a:r>
              <a:rPr lang="en-US" sz="1200" i="1" dirty="0">
                <a:latin typeface="Cambria" pitchFamily="18" charset="0"/>
              </a:rPr>
              <a:t> y mi </a:t>
            </a:r>
            <a:r>
              <a:rPr lang="en-US" sz="1200" i="1" dirty="0" err="1">
                <a:latin typeface="Cambria" pitchFamily="18" charset="0"/>
              </a:rPr>
              <a:t>labio</a:t>
            </a:r>
            <a:r>
              <a:rPr lang="en-US" sz="1200" i="1" dirty="0">
                <a:latin typeface="Cambria" pitchFamily="18" charset="0"/>
              </a:rPr>
              <a:t> se </a:t>
            </a:r>
            <a:r>
              <a:rPr lang="en-US" sz="1200" i="1" dirty="0" err="1">
                <a:latin typeface="Cambria" pitchFamily="18" charset="0"/>
              </a:rPr>
              <a:t>convierte</a:t>
            </a:r>
            <a:r>
              <a:rPr lang="en-US" sz="1200" i="1" dirty="0">
                <a:latin typeface="Cambria" pitchFamily="18" charset="0"/>
              </a:rPr>
              <a:t> en </a:t>
            </a:r>
            <a:r>
              <a:rPr lang="en-US" sz="1200" i="1" dirty="0" err="1">
                <a:latin typeface="Cambria" pitchFamily="18" charset="0"/>
              </a:rPr>
              <a:t>abierta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flor</a:t>
            </a:r>
            <a:r>
              <a:rPr lang="en-US" sz="1200" i="1" dirty="0">
                <a:latin typeface="Cambria" pitchFamily="18" charset="0"/>
              </a:rPr>
              <a:t> de </a:t>
            </a:r>
            <a:r>
              <a:rPr lang="en-US" sz="1200" i="1" dirty="0" err="1">
                <a:latin typeface="Cambria" pitchFamily="18" charset="0"/>
              </a:rPr>
              <a:t>pétalos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dulces</a:t>
            </a:r>
            <a:r>
              <a:rPr lang="en-US" sz="1200" i="1" dirty="0">
                <a:latin typeface="Cambria" pitchFamily="18" charset="0"/>
              </a:rPr>
              <a:t> contra la </a:t>
            </a:r>
            <a:r>
              <a:rPr lang="en-US" sz="1200" i="1" dirty="0" err="1">
                <a:latin typeface="Cambria" pitchFamily="18" charset="0"/>
              </a:rPr>
              <a:t>madrugada</a:t>
            </a:r>
            <a:r>
              <a:rPr lang="en-US" sz="1200" i="1" dirty="0">
                <a:latin typeface="Cambria" pitchFamily="18" charset="0"/>
              </a:rPr>
              <a:t>.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Decir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esta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palabra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soñar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que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está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muerta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>la </a:t>
            </a:r>
            <a:r>
              <a:rPr lang="en-US" sz="1200" i="1" dirty="0" err="1">
                <a:latin typeface="Cambria" pitchFamily="18" charset="0"/>
              </a:rPr>
              <a:t>tarde</a:t>
            </a:r>
            <a:r>
              <a:rPr lang="en-US" sz="1200" i="1" dirty="0">
                <a:latin typeface="Cambria" pitchFamily="18" charset="0"/>
              </a:rPr>
              <a:t> en el </a:t>
            </a:r>
            <a:r>
              <a:rPr lang="en-US" sz="1200" i="1" dirty="0" err="1">
                <a:latin typeface="Cambria" pitchFamily="18" charset="0"/>
              </a:rPr>
              <a:t>abismo</a:t>
            </a:r>
            <a:r>
              <a:rPr lang="en-US" sz="1200" i="1" dirty="0">
                <a:latin typeface="Cambria" pitchFamily="18" charset="0"/>
              </a:rPr>
              <a:t> de la </a:t>
            </a:r>
            <a:r>
              <a:rPr lang="en-US" sz="1200" i="1" dirty="0" err="1">
                <a:latin typeface="Cambria" pitchFamily="18" charset="0"/>
              </a:rPr>
              <a:t>noche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estrellada</a:t>
            </a:r>
            <a:r>
              <a:rPr lang="en-US" sz="1200" i="1" dirty="0">
                <a:latin typeface="Cambria" pitchFamily="18" charset="0"/>
              </a:rPr>
              <a:t>.</a:t>
            </a:r>
          </a:p>
        </p:txBody>
      </p:sp>
      <p:sp>
        <p:nvSpPr>
          <p:cNvPr id="4151" name="Rectangle 55" descr="uno"/>
          <p:cNvSpPr>
            <a:spLocks noChangeArrowheads="1"/>
          </p:cNvSpPr>
          <p:nvPr/>
        </p:nvSpPr>
        <p:spPr bwMode="auto">
          <a:xfrm>
            <a:off x="3886200" y="1295400"/>
            <a:ext cx="3886200" cy="29718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12700">
            <a:solidFill>
              <a:srgbClr val="D0C88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52" name="Rectangle 56" descr="uno faro"/>
          <p:cNvSpPr>
            <a:spLocks noChangeArrowheads="1"/>
          </p:cNvSpPr>
          <p:nvPr/>
        </p:nvSpPr>
        <p:spPr bwMode="auto">
          <a:xfrm>
            <a:off x="3886200" y="1295400"/>
            <a:ext cx="3886200" cy="297180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12700">
            <a:solidFill>
              <a:srgbClr val="D0C88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53" name="Rectangle 57" descr="uno farocatarata"/>
          <p:cNvSpPr>
            <a:spLocks noChangeArrowheads="1"/>
          </p:cNvSpPr>
          <p:nvPr/>
        </p:nvSpPr>
        <p:spPr bwMode="auto">
          <a:xfrm>
            <a:off x="3886200" y="1295400"/>
            <a:ext cx="3886200" cy="297180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12700">
            <a:solidFill>
              <a:srgbClr val="D0C88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55" name="Text Box 59"/>
          <p:cNvSpPr txBox="1">
            <a:spLocks noChangeArrowheads="1"/>
          </p:cNvSpPr>
          <p:nvPr/>
        </p:nvSpPr>
        <p:spPr bwMode="auto">
          <a:xfrm>
            <a:off x="4191000" y="4800600"/>
            <a:ext cx="33559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 dirty="0" err="1">
                <a:latin typeface="Cambria" pitchFamily="18" charset="0"/>
              </a:rPr>
              <a:t>Inés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digo</a:t>
            </a:r>
            <a:r>
              <a:rPr lang="en-US" sz="1200" i="1" dirty="0">
                <a:latin typeface="Cambria" pitchFamily="18" charset="0"/>
              </a:rPr>
              <a:t> y </a:t>
            </a:r>
            <a:r>
              <a:rPr lang="en-US" sz="1200" i="1" dirty="0" err="1">
                <a:latin typeface="Cambria" pitchFamily="18" charset="0"/>
              </a:rPr>
              <a:t>parece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que</a:t>
            </a:r>
            <a:r>
              <a:rPr lang="en-US" sz="1200" i="1" dirty="0">
                <a:latin typeface="Cambria" pitchFamily="18" charset="0"/>
              </a:rPr>
              <a:t> mi </a:t>
            </a:r>
            <a:r>
              <a:rPr lang="en-US" sz="1200" i="1" dirty="0" err="1">
                <a:latin typeface="Cambria" pitchFamily="18" charset="0"/>
              </a:rPr>
              <a:t>voz</a:t>
            </a:r>
            <a:r>
              <a:rPr lang="en-US" sz="1200" i="1" dirty="0">
                <a:latin typeface="Cambria" pitchFamily="18" charset="0"/>
              </a:rPr>
              <a:t> se </a:t>
            </a:r>
            <a:r>
              <a:rPr lang="en-US" sz="1200" i="1" dirty="0" err="1">
                <a:latin typeface="Cambria" pitchFamily="18" charset="0"/>
              </a:rPr>
              <a:t>quedara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temblando</a:t>
            </a:r>
            <a:r>
              <a:rPr lang="en-US" sz="1200" i="1" dirty="0">
                <a:latin typeface="Cambria" pitchFamily="18" charset="0"/>
              </a:rPr>
              <a:t> entre </a:t>
            </a:r>
            <a:r>
              <a:rPr lang="en-US" sz="1200" i="1" dirty="0" err="1">
                <a:latin typeface="Cambria" pitchFamily="18" charset="0"/>
              </a:rPr>
              <a:t>las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redes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impalpables</a:t>
            </a:r>
            <a:r>
              <a:rPr lang="en-US" sz="1200" i="1" dirty="0">
                <a:latin typeface="Cambria" pitchFamily="18" charset="0"/>
              </a:rPr>
              <a:t> de un </a:t>
            </a:r>
            <a:r>
              <a:rPr lang="en-US" sz="1200" i="1" dirty="0" err="1">
                <a:latin typeface="Cambria" pitchFamily="18" charset="0"/>
              </a:rPr>
              <a:t>beso</a:t>
            </a:r>
            <a:r>
              <a:rPr lang="en-US" sz="1200" i="1" dirty="0">
                <a:latin typeface="Cambria" pitchFamily="18" charset="0"/>
              </a:rPr>
              <a:t>.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Decir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esta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palabra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como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si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lograra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detener</a:t>
            </a:r>
            <a:r>
              <a:rPr lang="en-US" sz="1200" i="1" dirty="0">
                <a:latin typeface="Cambria" pitchFamily="18" charset="0"/>
              </a:rPr>
              <a:t> en el </a:t>
            </a:r>
            <a:r>
              <a:rPr lang="en-US" sz="1200" i="1" dirty="0" err="1">
                <a:latin typeface="Cambria" pitchFamily="18" charset="0"/>
              </a:rPr>
              <a:t>aire</a:t>
            </a:r>
            <a:r>
              <a:rPr lang="en-US" sz="1200" i="1" dirty="0">
                <a:latin typeface="Cambria" pitchFamily="18" charset="0"/>
              </a:rPr>
              <a:t> la </a:t>
            </a:r>
            <a:r>
              <a:rPr lang="en-US" sz="1200" i="1" dirty="0" err="1">
                <a:latin typeface="Cambria" pitchFamily="18" charset="0"/>
              </a:rPr>
              <a:t>música</a:t>
            </a:r>
            <a:r>
              <a:rPr lang="en-US" sz="1200" i="1" dirty="0">
                <a:latin typeface="Cambria" pitchFamily="18" charset="0"/>
              </a:rPr>
              <a:t> de un </a:t>
            </a:r>
            <a:r>
              <a:rPr lang="en-US" sz="1200" i="1" dirty="0" err="1">
                <a:latin typeface="Cambria" pitchFamily="18" charset="0"/>
              </a:rPr>
              <a:t>rezo</a:t>
            </a:r>
            <a:r>
              <a:rPr lang="en-US" sz="1200" i="1" dirty="0">
                <a:latin typeface="Cambria" pitchFamily="18" charset="0"/>
              </a:rPr>
              <a:t>.</a:t>
            </a:r>
          </a:p>
        </p:txBody>
      </p:sp>
      <p:sp>
        <p:nvSpPr>
          <p:cNvPr id="4156" name="Text Box 60"/>
          <p:cNvSpPr txBox="1">
            <a:spLocks noChangeArrowheads="1"/>
          </p:cNvSpPr>
          <p:nvPr/>
        </p:nvSpPr>
        <p:spPr bwMode="auto">
          <a:xfrm>
            <a:off x="4191000" y="4800600"/>
            <a:ext cx="29432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 dirty="0" err="1">
                <a:latin typeface="Cambria" pitchFamily="18" charset="0"/>
              </a:rPr>
              <a:t>Cuando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yo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digo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Inés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olvido</a:t>
            </a:r>
            <a:r>
              <a:rPr lang="en-US" sz="1200" i="1" dirty="0">
                <a:latin typeface="Cambria" pitchFamily="18" charset="0"/>
              </a:rPr>
              <a:t> los </a:t>
            </a:r>
            <a:r>
              <a:rPr lang="en-US" sz="1200" i="1" dirty="0" err="1">
                <a:latin typeface="Cambria" pitchFamily="18" charset="0"/>
              </a:rPr>
              <a:t>agravios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>y de </a:t>
            </a:r>
            <a:r>
              <a:rPr lang="en-US" sz="1200" i="1" dirty="0" err="1">
                <a:latin typeface="Cambria" pitchFamily="18" charset="0"/>
              </a:rPr>
              <a:t>claros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panales</a:t>
            </a:r>
            <a:r>
              <a:rPr lang="en-US" sz="1200" i="1" dirty="0">
                <a:latin typeface="Cambria" pitchFamily="18" charset="0"/>
              </a:rPr>
              <a:t> y </a:t>
            </a:r>
            <a:r>
              <a:rPr lang="en-US" sz="1200" i="1" dirty="0" err="1">
                <a:latin typeface="Cambria" pitchFamily="18" charset="0"/>
              </a:rPr>
              <a:t>canciones</a:t>
            </a:r>
            <a:r>
              <a:rPr lang="en-US" sz="1200" i="1" dirty="0">
                <a:latin typeface="Cambria" pitchFamily="18" charset="0"/>
              </a:rPr>
              <a:t> me </a:t>
            </a:r>
            <a:r>
              <a:rPr lang="en-US" sz="1200" i="1" dirty="0" err="1">
                <a:latin typeface="Cambria" pitchFamily="18" charset="0"/>
              </a:rPr>
              <a:t>acuerdo</a:t>
            </a:r>
            <a:r>
              <a:rPr lang="en-US" sz="1200" i="1" dirty="0">
                <a:latin typeface="Cambria" pitchFamily="18" charset="0"/>
              </a:rPr>
              <a:t>.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Decir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esta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palabra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apretar</a:t>
            </a:r>
            <a:r>
              <a:rPr lang="en-US" sz="1200" i="1" dirty="0">
                <a:latin typeface="Cambria" pitchFamily="18" charset="0"/>
              </a:rPr>
              <a:t> los </a:t>
            </a:r>
            <a:r>
              <a:rPr lang="en-US" sz="1200" i="1" dirty="0" err="1">
                <a:latin typeface="Cambria" pitchFamily="18" charset="0"/>
              </a:rPr>
              <a:t>labios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para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intentar</a:t>
            </a:r>
            <a:r>
              <a:rPr lang="en-US" sz="1200" i="1" dirty="0">
                <a:latin typeface="Cambria" pitchFamily="18" charset="0"/>
              </a:rPr>
              <a:t> el </a:t>
            </a:r>
            <a:r>
              <a:rPr lang="en-US" sz="1200" i="1" dirty="0" err="1">
                <a:latin typeface="Cambria" pitchFamily="18" charset="0"/>
              </a:rPr>
              <a:t>acto</a:t>
            </a:r>
            <a:r>
              <a:rPr lang="en-US" sz="1200" i="1" dirty="0">
                <a:latin typeface="Cambria" pitchFamily="18" charset="0"/>
              </a:rPr>
              <a:t> de </a:t>
            </a:r>
            <a:r>
              <a:rPr lang="en-US" sz="1200" i="1" dirty="0" err="1">
                <a:latin typeface="Cambria" pitchFamily="18" charset="0"/>
              </a:rPr>
              <a:t>besar</a:t>
            </a:r>
            <a:r>
              <a:rPr lang="en-US" sz="1200" i="1" dirty="0">
                <a:latin typeface="Cambria" pitchFamily="18" charset="0"/>
              </a:rPr>
              <a:t> un </a:t>
            </a:r>
            <a:r>
              <a:rPr lang="en-US" sz="1200" i="1" dirty="0" err="1">
                <a:latin typeface="Cambria" pitchFamily="18" charset="0"/>
              </a:rPr>
              <a:t>recuerdo</a:t>
            </a:r>
            <a:r>
              <a:rPr lang="en-US" sz="1200" i="1" dirty="0">
                <a:latin typeface="Cambria" pitchFamily="18" charset="0"/>
              </a:rPr>
              <a:t>.</a:t>
            </a:r>
          </a:p>
        </p:txBody>
      </p:sp>
      <p:sp>
        <p:nvSpPr>
          <p:cNvPr id="4157" name="Rectangle 61" descr="uno farocatarata lago"/>
          <p:cNvSpPr>
            <a:spLocks noChangeArrowheads="1"/>
          </p:cNvSpPr>
          <p:nvPr/>
        </p:nvSpPr>
        <p:spPr bwMode="auto">
          <a:xfrm>
            <a:off x="3886200" y="1295400"/>
            <a:ext cx="3886200" cy="2971800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12700">
            <a:solidFill>
              <a:srgbClr val="D0C88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58" name="Text Box 62"/>
          <p:cNvSpPr txBox="1">
            <a:spLocks noChangeArrowheads="1"/>
          </p:cNvSpPr>
          <p:nvPr/>
        </p:nvSpPr>
        <p:spPr bwMode="auto">
          <a:xfrm>
            <a:off x="4191000" y="4724400"/>
            <a:ext cx="28495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 dirty="0" err="1">
                <a:latin typeface="Cambria" pitchFamily="18" charset="0"/>
              </a:rPr>
              <a:t>Alzar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las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manos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puras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para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decir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Inés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es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caer</a:t>
            </a:r>
            <a:r>
              <a:rPr lang="en-US" sz="1200" i="1" dirty="0">
                <a:latin typeface="Cambria" pitchFamily="18" charset="0"/>
              </a:rPr>
              <a:t> en la </a:t>
            </a:r>
            <a:r>
              <a:rPr lang="en-US" sz="1200" i="1" dirty="0" err="1">
                <a:latin typeface="Cambria" pitchFamily="18" charset="0"/>
              </a:rPr>
              <a:t>sombra</a:t>
            </a:r>
            <a:r>
              <a:rPr lang="en-US" sz="1200" i="1" dirty="0">
                <a:latin typeface="Cambria" pitchFamily="18" charset="0"/>
              </a:rPr>
              <a:t> de un </a:t>
            </a:r>
            <a:r>
              <a:rPr lang="en-US" sz="1200" i="1" dirty="0" err="1">
                <a:latin typeface="Cambria" pitchFamily="18" charset="0"/>
              </a:rPr>
              <a:t>árbol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florecido</a:t>
            </a:r>
            <a:r>
              <a:rPr lang="en-US" sz="1200" i="1" dirty="0">
                <a:latin typeface="Cambria" pitchFamily="18" charset="0"/>
              </a:rPr>
              <a:t>.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Decir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Inés</a:t>
            </a:r>
            <a:r>
              <a:rPr lang="en-US" sz="1200" i="1" dirty="0">
                <a:latin typeface="Cambria" pitchFamily="18" charset="0"/>
              </a:rPr>
              <a:t>, </a:t>
            </a:r>
            <a:r>
              <a:rPr lang="en-US" sz="1200" i="1" dirty="0" err="1">
                <a:latin typeface="Cambria" pitchFamily="18" charset="0"/>
              </a:rPr>
              <a:t>siquiera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por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una</a:t>
            </a:r>
            <a:r>
              <a:rPr lang="en-US" sz="1200" i="1" dirty="0">
                <a:latin typeface="Cambria" pitchFamily="18" charset="0"/>
              </a:rPr>
              <a:t> sola </a:t>
            </a:r>
            <a:r>
              <a:rPr lang="en-US" sz="1200" i="1" dirty="0" err="1">
                <a:latin typeface="Cambria" pitchFamily="18" charset="0"/>
              </a:rPr>
              <a:t>vez</a:t>
            </a:r>
            <a:r>
              <a:rPr lang="en-US" sz="1200" i="1" dirty="0">
                <a:latin typeface="Cambria" pitchFamily="18" charset="0"/>
              </a:rPr>
              <a:t>,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es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sentir</a:t>
            </a:r>
            <a:r>
              <a:rPr lang="en-US" sz="1200" i="1" dirty="0">
                <a:latin typeface="Cambria" pitchFamily="18" charset="0"/>
              </a:rPr>
              <a:t> en la </a:t>
            </a:r>
            <a:r>
              <a:rPr lang="en-US" sz="1200" i="1" dirty="0" err="1">
                <a:latin typeface="Cambria" pitchFamily="18" charset="0"/>
              </a:rPr>
              <a:t>rama</a:t>
            </a:r>
            <a:r>
              <a:rPr lang="en-US" sz="1200" i="1" dirty="0">
                <a:latin typeface="Cambria" pitchFamily="18" charset="0"/>
              </a:rPr>
              <a:t> del </a:t>
            </a:r>
            <a:r>
              <a:rPr lang="en-US" sz="1200" i="1" dirty="0" err="1">
                <a:latin typeface="Cambria" pitchFamily="18" charset="0"/>
              </a:rPr>
              <a:t>corazón</a:t>
            </a:r>
            <a:r>
              <a:rPr lang="en-US" sz="1200" i="1" dirty="0">
                <a:latin typeface="Cambria" pitchFamily="18" charset="0"/>
              </a:rPr>
              <a:t> un </a:t>
            </a:r>
            <a:r>
              <a:rPr lang="en-US" sz="1200" i="1" dirty="0" err="1">
                <a:latin typeface="Cambria" pitchFamily="18" charset="0"/>
              </a:rPr>
              <a:t>nido</a:t>
            </a:r>
            <a:r>
              <a:rPr lang="en-US" sz="1200" i="1" dirty="0">
                <a:latin typeface="Cambria" pitchFamily="18" charset="0"/>
              </a:rPr>
              <a:t>.</a:t>
            </a:r>
          </a:p>
        </p:txBody>
      </p:sp>
      <p:sp>
        <p:nvSpPr>
          <p:cNvPr id="4159" name="Rectangle 63" descr="Imagen1ccultima"/>
          <p:cNvSpPr>
            <a:spLocks noChangeArrowheads="1"/>
          </p:cNvSpPr>
          <p:nvPr/>
        </p:nvSpPr>
        <p:spPr bwMode="auto">
          <a:xfrm>
            <a:off x="3886200" y="1295400"/>
            <a:ext cx="3886200" cy="2971800"/>
          </a:xfrm>
          <a:prstGeom prst="rect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12700">
            <a:solidFill>
              <a:srgbClr val="D0C88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68" name="Text Box 72"/>
          <p:cNvSpPr txBox="1">
            <a:spLocks noChangeArrowheads="1"/>
          </p:cNvSpPr>
          <p:nvPr/>
        </p:nvSpPr>
        <p:spPr bwMode="auto">
          <a:xfrm>
            <a:off x="4800600" y="5029200"/>
            <a:ext cx="20367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i="1" dirty="0">
                <a:latin typeface="Cambria" pitchFamily="18" charset="0"/>
              </a:rPr>
              <a:t>inesgaret@gmail.com</a:t>
            </a:r>
          </a:p>
        </p:txBody>
      </p:sp>
      <p:sp>
        <p:nvSpPr>
          <p:cNvPr id="4161" name="Rectangle 65"/>
          <p:cNvSpPr>
            <a:spLocks noChangeArrowheads="1"/>
          </p:cNvSpPr>
          <p:nvPr/>
        </p:nvSpPr>
        <p:spPr bwMode="auto">
          <a:xfrm>
            <a:off x="3657600" y="1219200"/>
            <a:ext cx="4267200" cy="4876800"/>
          </a:xfrm>
          <a:prstGeom prst="rect">
            <a:avLst/>
          </a:prstGeom>
          <a:solidFill>
            <a:srgbClr val="DCDA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63" name="Text Box 67"/>
          <p:cNvSpPr txBox="1">
            <a:spLocks noChangeArrowheads="1"/>
          </p:cNvSpPr>
          <p:nvPr/>
        </p:nvSpPr>
        <p:spPr bwMode="auto">
          <a:xfrm>
            <a:off x="4267200" y="2743200"/>
            <a:ext cx="29543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 err="1">
                <a:latin typeface="Cambria" pitchFamily="18" charset="0"/>
              </a:rPr>
              <a:t>Manipulacion</a:t>
            </a:r>
            <a:r>
              <a:rPr lang="en-US" sz="1400" i="1" dirty="0">
                <a:latin typeface="Cambria" pitchFamily="18" charset="0"/>
              </a:rPr>
              <a:t> de </a:t>
            </a:r>
            <a:r>
              <a:rPr lang="en-US" sz="1400" i="1" dirty="0" err="1">
                <a:latin typeface="Cambria" pitchFamily="18" charset="0"/>
              </a:rPr>
              <a:t>imagenes</a:t>
            </a:r>
            <a:r>
              <a:rPr lang="en-US" sz="1400" i="1" dirty="0">
                <a:latin typeface="Cambria" pitchFamily="18" charset="0"/>
              </a:rPr>
              <a:t> Ines </a:t>
            </a:r>
            <a:r>
              <a:rPr lang="en-US" sz="1400" i="1" dirty="0" err="1">
                <a:latin typeface="Cambria" pitchFamily="18" charset="0"/>
              </a:rPr>
              <a:t>Garet</a:t>
            </a:r>
            <a:endParaRPr lang="en-US" sz="1400" i="1" dirty="0">
              <a:latin typeface="Cambria" pitchFamily="18" charset="0"/>
            </a:endParaRPr>
          </a:p>
        </p:txBody>
      </p:sp>
      <p:sp>
        <p:nvSpPr>
          <p:cNvPr id="4164" name="Text Box 68"/>
          <p:cNvSpPr txBox="1">
            <a:spLocks noChangeArrowheads="1"/>
          </p:cNvSpPr>
          <p:nvPr/>
        </p:nvSpPr>
        <p:spPr bwMode="auto">
          <a:xfrm>
            <a:off x="5105400" y="3352800"/>
            <a:ext cx="11303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latin typeface="Cambria" pitchFamily="18" charset="0"/>
              </a:rPr>
              <a:t>Tube Grace’s</a:t>
            </a:r>
          </a:p>
        </p:txBody>
      </p:sp>
      <p:sp>
        <p:nvSpPr>
          <p:cNvPr id="4165" name="Text Box 69"/>
          <p:cNvSpPr txBox="1">
            <a:spLocks noChangeArrowheads="1"/>
          </p:cNvSpPr>
          <p:nvPr/>
        </p:nvSpPr>
        <p:spPr bwMode="auto">
          <a:xfrm>
            <a:off x="5029200" y="3962400"/>
            <a:ext cx="141446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latin typeface="Cambria" pitchFamily="18" charset="0"/>
              </a:rPr>
              <a:t>Audio Sanctuary</a:t>
            </a:r>
          </a:p>
          <a:p>
            <a:r>
              <a:rPr lang="en-US" sz="1400" i="1" dirty="0">
                <a:latin typeface="Cambria" pitchFamily="18" charset="0"/>
              </a:rPr>
              <a:t>Michael Hoppe</a:t>
            </a:r>
          </a:p>
        </p:txBody>
      </p:sp>
      <p:sp>
        <p:nvSpPr>
          <p:cNvPr id="4175" name="Rectangle 79"/>
          <p:cNvSpPr>
            <a:spLocks noChangeArrowheads="1"/>
          </p:cNvSpPr>
          <p:nvPr/>
        </p:nvSpPr>
        <p:spPr bwMode="auto">
          <a:xfrm>
            <a:off x="3429000" y="762000"/>
            <a:ext cx="5029200" cy="5715000"/>
          </a:xfrm>
          <a:prstGeom prst="rect">
            <a:avLst/>
          </a:prstGeom>
          <a:solidFill>
            <a:srgbClr val="DCDA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76" name="Text Box 80"/>
          <p:cNvSpPr txBox="1">
            <a:spLocks noChangeArrowheads="1"/>
          </p:cNvSpPr>
          <p:nvPr/>
        </p:nvSpPr>
        <p:spPr bwMode="auto">
          <a:xfrm>
            <a:off x="4419600" y="838200"/>
            <a:ext cx="3355975" cy="575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 dirty="0">
                <a:latin typeface="Cambria" pitchFamily="18" charset="0"/>
              </a:rPr>
              <a:t> </a:t>
            </a:r>
            <a:r>
              <a:rPr lang="en-US" sz="1200" i="1" dirty="0" err="1">
                <a:latin typeface="Cambria" pitchFamily="18" charset="0"/>
              </a:rPr>
              <a:t>Inés</a:t>
            </a:r>
            <a:endParaRPr lang="en-US" sz="1200" i="1" dirty="0">
              <a:latin typeface="Cambria" pitchFamily="18" charset="0"/>
            </a:endParaRPr>
          </a:p>
          <a:p>
            <a:endParaRPr lang="en-US" sz="1200" i="1" dirty="0">
              <a:latin typeface="Cambria" pitchFamily="18" charset="0"/>
            </a:endParaRPr>
          </a:p>
          <a:p>
            <a:r>
              <a:rPr lang="en-US" sz="1200" i="1" dirty="0" err="1">
                <a:latin typeface="Cambria" pitchFamily="18" charset="0"/>
              </a:rPr>
              <a:t>Inés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digo</a:t>
            </a:r>
            <a:r>
              <a:rPr lang="en-US" sz="1200" i="1" dirty="0">
                <a:latin typeface="Cambria" pitchFamily="18" charset="0"/>
              </a:rPr>
              <a:t> y mi </a:t>
            </a:r>
            <a:r>
              <a:rPr lang="en-US" sz="1200" i="1" dirty="0" err="1">
                <a:latin typeface="Cambria" pitchFamily="18" charset="0"/>
              </a:rPr>
              <a:t>boca</a:t>
            </a:r>
            <a:r>
              <a:rPr lang="en-US" sz="1200" i="1" dirty="0">
                <a:latin typeface="Cambria" pitchFamily="18" charset="0"/>
              </a:rPr>
              <a:t> se </a:t>
            </a:r>
            <a:r>
              <a:rPr lang="en-US" sz="1200" i="1" dirty="0" err="1">
                <a:latin typeface="Cambria" pitchFamily="18" charset="0"/>
              </a:rPr>
              <a:t>convierte</a:t>
            </a:r>
            <a:r>
              <a:rPr lang="en-US" sz="1200" i="1" dirty="0">
                <a:latin typeface="Cambria" pitchFamily="18" charset="0"/>
              </a:rPr>
              <a:t> en </a:t>
            </a:r>
            <a:r>
              <a:rPr lang="en-US" sz="1200" i="1" dirty="0" err="1">
                <a:latin typeface="Cambria" pitchFamily="18" charset="0"/>
              </a:rPr>
              <a:t>azúcar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>de </a:t>
            </a:r>
            <a:r>
              <a:rPr lang="en-US" sz="1200" i="1" dirty="0" err="1">
                <a:latin typeface="Cambria" pitchFamily="18" charset="0"/>
              </a:rPr>
              <a:t>manzana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partida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por</a:t>
            </a:r>
            <a:r>
              <a:rPr lang="en-US" sz="1200" i="1" dirty="0">
                <a:latin typeface="Cambria" pitchFamily="18" charset="0"/>
              </a:rPr>
              <a:t> la </a:t>
            </a:r>
            <a:r>
              <a:rPr lang="en-US" sz="1200" i="1" dirty="0" err="1">
                <a:latin typeface="Cambria" pitchFamily="18" charset="0"/>
              </a:rPr>
              <a:t>luz</a:t>
            </a:r>
            <a:r>
              <a:rPr lang="en-US" sz="1200" i="1" dirty="0">
                <a:latin typeface="Cambria" pitchFamily="18" charset="0"/>
              </a:rPr>
              <a:t> del </a:t>
            </a:r>
            <a:r>
              <a:rPr lang="en-US" sz="1200" i="1" dirty="0" err="1">
                <a:latin typeface="Cambria" pitchFamily="18" charset="0"/>
              </a:rPr>
              <a:t>verano</a:t>
            </a:r>
            <a:r>
              <a:rPr lang="en-US" sz="1200" i="1" dirty="0">
                <a:latin typeface="Cambria" pitchFamily="18" charset="0"/>
              </a:rPr>
              <a:t>.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Decir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esta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palabra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como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adivinar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que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está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cantando</a:t>
            </a:r>
            <a:r>
              <a:rPr lang="en-US" sz="1200" i="1" dirty="0">
                <a:latin typeface="Cambria" pitchFamily="18" charset="0"/>
              </a:rPr>
              <a:t> un </a:t>
            </a:r>
            <a:r>
              <a:rPr lang="en-US" sz="1200" i="1" dirty="0" err="1">
                <a:latin typeface="Cambria" pitchFamily="18" charset="0"/>
              </a:rPr>
              <a:t>pájaro</a:t>
            </a:r>
            <a:r>
              <a:rPr lang="en-US" sz="1200" i="1" dirty="0">
                <a:latin typeface="Cambria" pitchFamily="18" charset="0"/>
              </a:rPr>
              <a:t> en un </a:t>
            </a:r>
            <a:r>
              <a:rPr lang="en-US" sz="1200" i="1" dirty="0" err="1">
                <a:latin typeface="Cambria" pitchFamily="18" charset="0"/>
              </a:rPr>
              <a:t>árbol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lejano</a:t>
            </a:r>
            <a:r>
              <a:rPr lang="en-US" sz="1200" i="1" dirty="0">
                <a:latin typeface="Cambria" pitchFamily="18" charset="0"/>
              </a:rPr>
              <a:t>.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Inés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digo</a:t>
            </a:r>
            <a:r>
              <a:rPr lang="en-US" sz="1200" i="1" dirty="0">
                <a:latin typeface="Cambria" pitchFamily="18" charset="0"/>
              </a:rPr>
              <a:t> y mi </a:t>
            </a:r>
            <a:r>
              <a:rPr lang="en-US" sz="1200" i="1" dirty="0" err="1">
                <a:latin typeface="Cambria" pitchFamily="18" charset="0"/>
              </a:rPr>
              <a:t>labio</a:t>
            </a:r>
            <a:r>
              <a:rPr lang="en-US" sz="1200" i="1" dirty="0">
                <a:latin typeface="Cambria" pitchFamily="18" charset="0"/>
              </a:rPr>
              <a:t> se </a:t>
            </a:r>
            <a:r>
              <a:rPr lang="en-US" sz="1200" i="1" dirty="0" err="1">
                <a:latin typeface="Cambria" pitchFamily="18" charset="0"/>
              </a:rPr>
              <a:t>convierte</a:t>
            </a:r>
            <a:r>
              <a:rPr lang="en-US" sz="1200" i="1" dirty="0">
                <a:latin typeface="Cambria" pitchFamily="18" charset="0"/>
              </a:rPr>
              <a:t> en </a:t>
            </a:r>
            <a:r>
              <a:rPr lang="en-US" sz="1200" i="1" dirty="0" err="1">
                <a:latin typeface="Cambria" pitchFamily="18" charset="0"/>
              </a:rPr>
              <a:t>abierta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flor</a:t>
            </a:r>
            <a:r>
              <a:rPr lang="en-US" sz="1200" i="1" dirty="0">
                <a:latin typeface="Cambria" pitchFamily="18" charset="0"/>
              </a:rPr>
              <a:t> de </a:t>
            </a:r>
            <a:r>
              <a:rPr lang="en-US" sz="1200" i="1" dirty="0" err="1">
                <a:latin typeface="Cambria" pitchFamily="18" charset="0"/>
              </a:rPr>
              <a:t>pétalos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dulces</a:t>
            </a:r>
            <a:r>
              <a:rPr lang="en-US" sz="1200" i="1" dirty="0">
                <a:latin typeface="Cambria" pitchFamily="18" charset="0"/>
              </a:rPr>
              <a:t> contra la </a:t>
            </a:r>
            <a:r>
              <a:rPr lang="en-US" sz="1200" i="1" dirty="0" err="1">
                <a:latin typeface="Cambria" pitchFamily="18" charset="0"/>
              </a:rPr>
              <a:t>madrugada</a:t>
            </a:r>
            <a:r>
              <a:rPr lang="en-US" sz="1200" i="1" dirty="0">
                <a:latin typeface="Cambria" pitchFamily="18" charset="0"/>
              </a:rPr>
              <a:t>.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Decir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esta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palabra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soñar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que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está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muerta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>la </a:t>
            </a:r>
            <a:r>
              <a:rPr lang="en-US" sz="1200" i="1" dirty="0" err="1">
                <a:latin typeface="Cambria" pitchFamily="18" charset="0"/>
              </a:rPr>
              <a:t>tarde</a:t>
            </a:r>
            <a:r>
              <a:rPr lang="en-US" sz="1200" i="1" dirty="0">
                <a:latin typeface="Cambria" pitchFamily="18" charset="0"/>
              </a:rPr>
              <a:t> en el </a:t>
            </a:r>
            <a:r>
              <a:rPr lang="en-US" sz="1200" i="1" dirty="0" err="1">
                <a:latin typeface="Cambria" pitchFamily="18" charset="0"/>
              </a:rPr>
              <a:t>abismo</a:t>
            </a:r>
            <a:r>
              <a:rPr lang="en-US" sz="1200" i="1" dirty="0">
                <a:latin typeface="Cambria" pitchFamily="18" charset="0"/>
              </a:rPr>
              <a:t> de la </a:t>
            </a:r>
            <a:r>
              <a:rPr lang="en-US" sz="1200" i="1" dirty="0" err="1">
                <a:latin typeface="Cambria" pitchFamily="18" charset="0"/>
              </a:rPr>
              <a:t>noche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estrellada</a:t>
            </a:r>
            <a:r>
              <a:rPr lang="en-US" sz="1200" i="1" dirty="0">
                <a:latin typeface="Cambria" pitchFamily="18" charset="0"/>
              </a:rPr>
              <a:t>.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Inés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digo</a:t>
            </a:r>
            <a:r>
              <a:rPr lang="en-US" sz="1200" i="1" dirty="0">
                <a:latin typeface="Cambria" pitchFamily="18" charset="0"/>
              </a:rPr>
              <a:t> y </a:t>
            </a:r>
            <a:r>
              <a:rPr lang="en-US" sz="1200" i="1" dirty="0" err="1">
                <a:latin typeface="Cambria" pitchFamily="18" charset="0"/>
              </a:rPr>
              <a:t>parece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que</a:t>
            </a:r>
            <a:r>
              <a:rPr lang="en-US" sz="1200" i="1" dirty="0">
                <a:latin typeface="Cambria" pitchFamily="18" charset="0"/>
              </a:rPr>
              <a:t> mi </a:t>
            </a:r>
            <a:r>
              <a:rPr lang="en-US" sz="1200" i="1" dirty="0" err="1">
                <a:latin typeface="Cambria" pitchFamily="18" charset="0"/>
              </a:rPr>
              <a:t>voz</a:t>
            </a:r>
            <a:r>
              <a:rPr lang="en-US" sz="1200" i="1" dirty="0">
                <a:latin typeface="Cambria" pitchFamily="18" charset="0"/>
              </a:rPr>
              <a:t> se </a:t>
            </a:r>
            <a:r>
              <a:rPr lang="en-US" sz="1200" i="1" dirty="0" err="1">
                <a:latin typeface="Cambria" pitchFamily="18" charset="0"/>
              </a:rPr>
              <a:t>quedara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temblando</a:t>
            </a:r>
            <a:r>
              <a:rPr lang="en-US" sz="1200" i="1" dirty="0">
                <a:latin typeface="Cambria" pitchFamily="18" charset="0"/>
              </a:rPr>
              <a:t> entre </a:t>
            </a:r>
            <a:r>
              <a:rPr lang="en-US" sz="1200" i="1" dirty="0" err="1">
                <a:latin typeface="Cambria" pitchFamily="18" charset="0"/>
              </a:rPr>
              <a:t>las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redes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impalpables</a:t>
            </a:r>
            <a:r>
              <a:rPr lang="en-US" sz="1200" i="1" dirty="0">
                <a:latin typeface="Cambria" pitchFamily="18" charset="0"/>
              </a:rPr>
              <a:t> de un </a:t>
            </a:r>
            <a:r>
              <a:rPr lang="en-US" sz="1200" i="1" dirty="0" err="1">
                <a:latin typeface="Cambria" pitchFamily="18" charset="0"/>
              </a:rPr>
              <a:t>beso</a:t>
            </a:r>
            <a:r>
              <a:rPr lang="en-US" sz="1200" i="1" dirty="0">
                <a:latin typeface="Cambria" pitchFamily="18" charset="0"/>
              </a:rPr>
              <a:t>.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Decir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esta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palabra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como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si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lograra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detener</a:t>
            </a:r>
            <a:r>
              <a:rPr lang="en-US" sz="1200" i="1" dirty="0">
                <a:latin typeface="Cambria" pitchFamily="18" charset="0"/>
              </a:rPr>
              <a:t> en el </a:t>
            </a:r>
            <a:r>
              <a:rPr lang="en-US" sz="1200" i="1" dirty="0" err="1">
                <a:latin typeface="Cambria" pitchFamily="18" charset="0"/>
              </a:rPr>
              <a:t>aire</a:t>
            </a:r>
            <a:r>
              <a:rPr lang="en-US" sz="1200" i="1" dirty="0">
                <a:latin typeface="Cambria" pitchFamily="18" charset="0"/>
              </a:rPr>
              <a:t> la </a:t>
            </a:r>
            <a:r>
              <a:rPr lang="en-US" sz="1200" i="1" dirty="0" err="1">
                <a:latin typeface="Cambria" pitchFamily="18" charset="0"/>
              </a:rPr>
              <a:t>música</a:t>
            </a:r>
            <a:r>
              <a:rPr lang="en-US" sz="1200" i="1" dirty="0">
                <a:latin typeface="Cambria" pitchFamily="18" charset="0"/>
              </a:rPr>
              <a:t> de un </a:t>
            </a:r>
            <a:r>
              <a:rPr lang="en-US" sz="1200" i="1" dirty="0" err="1">
                <a:latin typeface="Cambria" pitchFamily="18" charset="0"/>
              </a:rPr>
              <a:t>rezo</a:t>
            </a:r>
            <a:r>
              <a:rPr lang="en-US" sz="1200" i="1" dirty="0">
                <a:latin typeface="Cambria" pitchFamily="18" charset="0"/>
              </a:rPr>
              <a:t>.</a:t>
            </a:r>
          </a:p>
          <a:p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endParaRPr lang="en-US" sz="1200" i="1" dirty="0">
              <a:latin typeface="Cambria" pitchFamily="18" charset="0"/>
            </a:endParaRPr>
          </a:p>
          <a:p>
            <a:r>
              <a:rPr lang="en-US" sz="1200" i="1" dirty="0" err="1">
                <a:latin typeface="Cambria" pitchFamily="18" charset="0"/>
              </a:rPr>
              <a:t>Cuando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yo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digo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Inés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olvido</a:t>
            </a:r>
            <a:r>
              <a:rPr lang="en-US" sz="1200" i="1" dirty="0">
                <a:latin typeface="Cambria" pitchFamily="18" charset="0"/>
              </a:rPr>
              <a:t> los </a:t>
            </a:r>
            <a:r>
              <a:rPr lang="en-US" sz="1200" i="1" dirty="0" err="1">
                <a:latin typeface="Cambria" pitchFamily="18" charset="0"/>
              </a:rPr>
              <a:t>agravios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>y de </a:t>
            </a:r>
            <a:r>
              <a:rPr lang="en-US" sz="1200" i="1" dirty="0" err="1">
                <a:latin typeface="Cambria" pitchFamily="18" charset="0"/>
              </a:rPr>
              <a:t>claros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panales</a:t>
            </a:r>
            <a:r>
              <a:rPr lang="en-US" sz="1200" i="1" dirty="0">
                <a:latin typeface="Cambria" pitchFamily="18" charset="0"/>
              </a:rPr>
              <a:t> y </a:t>
            </a:r>
            <a:r>
              <a:rPr lang="en-US" sz="1200" i="1" dirty="0" err="1">
                <a:latin typeface="Cambria" pitchFamily="18" charset="0"/>
              </a:rPr>
              <a:t>canciones</a:t>
            </a:r>
            <a:r>
              <a:rPr lang="en-US" sz="1200" i="1" dirty="0">
                <a:latin typeface="Cambria" pitchFamily="18" charset="0"/>
              </a:rPr>
              <a:t> me </a:t>
            </a:r>
            <a:r>
              <a:rPr lang="en-US" sz="1200" i="1" dirty="0" err="1">
                <a:latin typeface="Cambria" pitchFamily="18" charset="0"/>
              </a:rPr>
              <a:t>acuerdo</a:t>
            </a:r>
            <a:r>
              <a:rPr lang="en-US" sz="1200" i="1" dirty="0">
                <a:latin typeface="Cambria" pitchFamily="18" charset="0"/>
              </a:rPr>
              <a:t>.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Decir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esta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palabra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apretar</a:t>
            </a:r>
            <a:r>
              <a:rPr lang="en-US" sz="1200" i="1" dirty="0">
                <a:latin typeface="Cambria" pitchFamily="18" charset="0"/>
              </a:rPr>
              <a:t> los </a:t>
            </a:r>
            <a:r>
              <a:rPr lang="en-US" sz="1200" i="1" dirty="0" err="1">
                <a:latin typeface="Cambria" pitchFamily="18" charset="0"/>
              </a:rPr>
              <a:t>labios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para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intentar</a:t>
            </a:r>
            <a:r>
              <a:rPr lang="en-US" sz="1200" i="1" dirty="0">
                <a:latin typeface="Cambria" pitchFamily="18" charset="0"/>
              </a:rPr>
              <a:t> el </a:t>
            </a:r>
            <a:r>
              <a:rPr lang="en-US" sz="1200" i="1" dirty="0" err="1">
                <a:latin typeface="Cambria" pitchFamily="18" charset="0"/>
              </a:rPr>
              <a:t>acto</a:t>
            </a:r>
            <a:r>
              <a:rPr lang="en-US" sz="1200" i="1" dirty="0">
                <a:latin typeface="Cambria" pitchFamily="18" charset="0"/>
              </a:rPr>
              <a:t> de </a:t>
            </a:r>
            <a:r>
              <a:rPr lang="en-US" sz="1200" i="1" dirty="0" err="1">
                <a:latin typeface="Cambria" pitchFamily="18" charset="0"/>
              </a:rPr>
              <a:t>besar</a:t>
            </a:r>
            <a:r>
              <a:rPr lang="en-US" sz="1200" i="1" dirty="0">
                <a:latin typeface="Cambria" pitchFamily="18" charset="0"/>
              </a:rPr>
              <a:t> un </a:t>
            </a:r>
            <a:r>
              <a:rPr lang="en-US" sz="1200" i="1" dirty="0" err="1">
                <a:latin typeface="Cambria" pitchFamily="18" charset="0"/>
              </a:rPr>
              <a:t>recuerdo</a:t>
            </a:r>
            <a:r>
              <a:rPr lang="en-US" sz="1200" i="1" dirty="0">
                <a:latin typeface="Cambria" pitchFamily="18" charset="0"/>
              </a:rPr>
              <a:t>.</a:t>
            </a:r>
          </a:p>
          <a:p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endParaRPr lang="en-US" sz="1200" i="1" dirty="0">
              <a:latin typeface="Cambria" pitchFamily="18" charset="0"/>
            </a:endParaRPr>
          </a:p>
          <a:p>
            <a:r>
              <a:rPr lang="en-US" sz="1200" i="1" dirty="0" err="1">
                <a:latin typeface="Cambria" pitchFamily="18" charset="0"/>
              </a:rPr>
              <a:t>Alzar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las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manos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puras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para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decir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Inés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es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caer</a:t>
            </a:r>
            <a:r>
              <a:rPr lang="en-US" sz="1200" i="1" dirty="0">
                <a:latin typeface="Cambria" pitchFamily="18" charset="0"/>
              </a:rPr>
              <a:t> en la </a:t>
            </a:r>
            <a:r>
              <a:rPr lang="en-US" sz="1200" i="1" dirty="0" err="1">
                <a:latin typeface="Cambria" pitchFamily="18" charset="0"/>
              </a:rPr>
              <a:t>sombra</a:t>
            </a:r>
            <a:r>
              <a:rPr lang="en-US" sz="1200" i="1" dirty="0">
                <a:latin typeface="Cambria" pitchFamily="18" charset="0"/>
              </a:rPr>
              <a:t> de un </a:t>
            </a:r>
            <a:r>
              <a:rPr lang="en-US" sz="1200" i="1" dirty="0" err="1">
                <a:latin typeface="Cambria" pitchFamily="18" charset="0"/>
              </a:rPr>
              <a:t>árbol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florecido</a:t>
            </a:r>
            <a:r>
              <a:rPr lang="en-US" sz="1200" i="1" dirty="0">
                <a:latin typeface="Cambria" pitchFamily="18" charset="0"/>
              </a:rPr>
              <a:t>.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Decir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Inés</a:t>
            </a:r>
            <a:r>
              <a:rPr lang="en-US" sz="1200" i="1" dirty="0">
                <a:latin typeface="Cambria" pitchFamily="18" charset="0"/>
              </a:rPr>
              <a:t>, </a:t>
            </a:r>
            <a:r>
              <a:rPr lang="en-US" sz="1200" i="1" dirty="0" err="1">
                <a:latin typeface="Cambria" pitchFamily="18" charset="0"/>
              </a:rPr>
              <a:t>siquiera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por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una</a:t>
            </a:r>
            <a:r>
              <a:rPr lang="en-US" sz="1200" i="1" dirty="0">
                <a:latin typeface="Cambria" pitchFamily="18" charset="0"/>
              </a:rPr>
              <a:t> sola </a:t>
            </a:r>
            <a:r>
              <a:rPr lang="en-US" sz="1200" i="1" dirty="0" err="1">
                <a:latin typeface="Cambria" pitchFamily="18" charset="0"/>
              </a:rPr>
              <a:t>vez</a:t>
            </a:r>
            <a:r>
              <a:rPr lang="en-US" sz="1200" i="1" dirty="0">
                <a:latin typeface="Cambria" pitchFamily="18" charset="0"/>
              </a:rPr>
              <a:t>,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es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sentir</a:t>
            </a:r>
            <a:r>
              <a:rPr lang="en-US" sz="1200" i="1" dirty="0">
                <a:latin typeface="Cambria" pitchFamily="18" charset="0"/>
              </a:rPr>
              <a:t> en la </a:t>
            </a:r>
            <a:r>
              <a:rPr lang="en-US" sz="1200" i="1" dirty="0" err="1">
                <a:latin typeface="Cambria" pitchFamily="18" charset="0"/>
              </a:rPr>
              <a:t>rama</a:t>
            </a:r>
            <a:r>
              <a:rPr lang="en-US" sz="1200" i="1" dirty="0">
                <a:latin typeface="Cambria" pitchFamily="18" charset="0"/>
              </a:rPr>
              <a:t> del </a:t>
            </a:r>
            <a:r>
              <a:rPr lang="en-US" sz="1200" i="1" dirty="0" err="1">
                <a:latin typeface="Cambria" pitchFamily="18" charset="0"/>
              </a:rPr>
              <a:t>corazón</a:t>
            </a:r>
            <a:r>
              <a:rPr lang="en-US" sz="1200" i="1" dirty="0">
                <a:latin typeface="Cambria" pitchFamily="18" charset="0"/>
              </a:rPr>
              <a:t> un </a:t>
            </a:r>
            <a:r>
              <a:rPr lang="en-US" sz="1200" i="1" dirty="0" err="1">
                <a:latin typeface="Cambria" pitchFamily="18" charset="0"/>
              </a:rPr>
              <a:t>nido</a:t>
            </a:r>
            <a:r>
              <a:rPr lang="en-US" sz="1200" i="1" dirty="0">
                <a:latin typeface="Cambria" pitchFamily="18" charset="0"/>
              </a:rPr>
              <a:t>.</a:t>
            </a:r>
          </a:p>
          <a:p>
            <a:endParaRPr lang="en-US" sz="1200" i="1" dirty="0">
              <a:latin typeface="Cambria" pitchFamily="18" charset="0"/>
            </a:endParaRPr>
          </a:p>
          <a:p>
            <a:r>
              <a:rPr lang="en-US" sz="1200" i="1" dirty="0">
                <a:latin typeface="Cambria" pitchFamily="18" charset="0"/>
              </a:rPr>
              <a:t>                               Carlos Castro </a:t>
            </a:r>
            <a:r>
              <a:rPr lang="en-US" sz="1200" i="1" dirty="0" err="1">
                <a:latin typeface="Cambria" pitchFamily="18" charset="0"/>
              </a:rPr>
              <a:t>Saavedra</a:t>
            </a:r>
            <a:endParaRPr lang="en-US" sz="1200" i="1" dirty="0">
              <a:latin typeface="Cambria" pitchFamily="18" charset="0"/>
            </a:endParaRPr>
          </a:p>
          <a:p>
            <a:endParaRPr lang="en-US" sz="1200" i="1" dirty="0">
              <a:latin typeface="Cambria" pitchFamily="18" charset="0"/>
            </a:endParaRPr>
          </a:p>
        </p:txBody>
      </p:sp>
    </p:spTree>
  </p:cSld>
  <p:clrMapOvr>
    <a:masterClrMapping/>
  </p:clrMapOvr>
  <p:transition spd="slow"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4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0"/>
                                        <p:tgtEl>
                                          <p:spTgt spid="4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000"/>
                            </p:stCondLst>
                            <p:childTnLst>
                              <p:par>
                                <p:cTn id="20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4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4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0"/>
                                        <p:tgtEl>
                                          <p:spTgt spid="4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0"/>
                                        <p:tgtEl>
                                          <p:spTgt spid="4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600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4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8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0"/>
                                        <p:tgtEl>
                                          <p:spTgt spid="4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0"/>
                                        <p:tgtEl>
                                          <p:spTgt spid="4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0"/>
                                        <p:tgtEl>
                                          <p:spTgt spid="4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0"/>
                                        <p:tgtEl>
                                          <p:spTgt spid="4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000"/>
                                        <p:tgtEl>
                                          <p:spTgt spid="4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40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4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6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4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4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9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4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4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4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35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4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40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4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8" grpId="0"/>
      <p:bldP spid="4108" grpId="1"/>
      <p:bldP spid="4139" grpId="0"/>
      <p:bldP spid="4139" grpId="1"/>
      <p:bldP spid="4152" grpId="0" animBg="1"/>
      <p:bldP spid="4153" grpId="0" animBg="1"/>
      <p:bldP spid="4155" grpId="0"/>
      <p:bldP spid="4155" grpId="1"/>
      <p:bldP spid="4156" grpId="0"/>
      <p:bldP spid="4156" grpId="1"/>
      <p:bldP spid="4157" grpId="0" animBg="1"/>
      <p:bldP spid="4158" grpId="0"/>
      <p:bldP spid="4158" grpId="1"/>
      <p:bldP spid="4159" grpId="0" animBg="1"/>
      <p:bldP spid="4168" grpId="0"/>
      <p:bldP spid="4161" grpId="0" animBg="1"/>
      <p:bldP spid="4163" grpId="0"/>
      <p:bldP spid="4164" grpId="0"/>
      <p:bldP spid="4165" grpId="0"/>
      <p:bldP spid="4175" grpId="0" animBg="1"/>
      <p:bldP spid="41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80</Words>
  <Application>Microsoft Office PowerPoint</Application>
  <PresentationFormat>Presentación en pantalla (4:3)</PresentationFormat>
  <Paragraphs>24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8" baseType="lpstr">
      <vt:lpstr>Arial</vt:lpstr>
      <vt:lpstr>FlorentineCursiveRROsf</vt:lpstr>
      <vt:lpstr>Cambria</vt:lpstr>
      <vt:lpstr>Kristen ITC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47</cp:revision>
  <dcterms:created xsi:type="dcterms:W3CDTF">2011-09-28T23:16:06Z</dcterms:created>
  <dcterms:modified xsi:type="dcterms:W3CDTF">2016-07-10T21:10:04Z</dcterms:modified>
</cp:coreProperties>
</file>