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56" r:id="rId3"/>
    <p:sldId id="260" r:id="rId4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Fiolex Girls" pitchFamily="34" charset="0"/>
      <p:regular r:id="rId13"/>
    </p:embeddedFont>
    <p:embeddedFont>
      <p:font typeface="Kristen ITC" pitchFamily="66" charset="0"/>
      <p:regular r:id="rId14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NXTDyTKvsGYbm5QiWkKAg==" hashData="pgk0iLMFBKoxILmANvnmaaIUU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2511"/>
    <a:srgbClr val="DEDF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EB4BB-5FFC-46CA-9469-7075BE912F37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7067A-BC2F-49BD-9828-E20748059F4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603FE-2143-450A-8D4D-3D9552FDA0F9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236E3-D260-450B-88FF-2998AFCBA46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8CCD6-E705-4639-931E-BD9363E52B51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949C4-5F7C-4890-B3D4-85B3A44EFF8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6239C-5206-4546-8A98-1FE725D7495B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890BE-9CE4-45FA-8FD1-87D794A8369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2F3BF-48C1-4FDA-ABA1-DB80BCC12D83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2602B-F49E-471A-AD60-7BF5E35CDF4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7B6D2-BA67-412F-B108-2556735D5C99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3571A-5C64-4D32-91B2-55BE6516AAF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2B0AC-9F28-41B1-9C85-10B56AA794E2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577B-9FBA-4CBB-9DBC-63D7F86BEA8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F541E-1E26-4A1E-9AB6-80B6549FF96C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666D9-8E19-44AF-9556-E9E3A6BFE54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EF202-2AEB-4F26-B15B-A57DD6786459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C52E-E307-4DF1-802D-3D7AB46F5D9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643A6-F46B-4FDD-AD95-CBFBCF0826B5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79254-6B17-45EB-A997-DA29C0877FC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4E7AF-BE17-4A97-8D63-0B50F1EFAF00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653-8CDD-4024-B1E0-450FA0CCBA3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F5301A-0E72-4151-A142-33FF87930070}" type="datetimeFigureOut">
              <a:rPr lang="es-UY"/>
              <a:pPr>
                <a:defRPr/>
              </a:pPr>
              <a:t>27/10/2015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8FF1C9-AE27-4022-A73D-49CB1938C64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419475" y="3716338"/>
            <a:ext cx="2657475" cy="8334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10" i="1" dirty="0">
                <a:latin typeface="Chateau" pitchFamily="66" charset="0"/>
              </a:rPr>
              <a:t>El  </a:t>
            </a:r>
            <a:r>
              <a:rPr lang="en-US" sz="4810" i="1" dirty="0" err="1">
                <a:latin typeface="Chateau" pitchFamily="66" charset="0"/>
              </a:rPr>
              <a:t>Beso</a:t>
            </a:r>
            <a:endParaRPr lang="es-UY" sz="4810" i="1" dirty="0">
              <a:latin typeface="Chateau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63938" y="4652963"/>
            <a:ext cx="2273300" cy="433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220" i="1" dirty="0">
                <a:latin typeface="Chateau" pitchFamily="66" charset="0"/>
              </a:rPr>
              <a:t>Laura Victoria</a:t>
            </a:r>
            <a:endParaRPr lang="es-UY" sz="2220" i="1" dirty="0">
              <a:latin typeface="Chateau" pitchFamily="66" charset="0"/>
            </a:endParaRPr>
          </a:p>
        </p:txBody>
      </p:sp>
      <p:pic>
        <p:nvPicPr>
          <p:cNvPr id="13316" name="4 Imagen" descr="1Patries_CP21-love in armycolors-14-4-10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997200"/>
            <a:ext cx="2160588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7308850" y="6581775"/>
            <a:ext cx="8969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libri" pitchFamily="34" charset="0"/>
              </a:rPr>
              <a:t>automatico</a:t>
            </a:r>
            <a:endParaRPr lang="es-UY" sz="1200" i="1">
              <a:latin typeface="Calibri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019925" y="6165850"/>
            <a:ext cx="13954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libri" pitchFamily="34" charset="0"/>
              </a:rPr>
              <a:t>Imagenes - internet</a:t>
            </a:r>
            <a:endParaRPr lang="es-UY" sz="1200" i="1">
              <a:latin typeface="Calibri" pitchFamily="34" charset="0"/>
            </a:endParaRPr>
          </a:p>
        </p:txBody>
      </p:sp>
      <p:sp>
        <p:nvSpPr>
          <p:cNvPr id="13317" name="Rectangle 5" descr="Imagen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700338" y="2492375"/>
            <a:ext cx="3905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latin typeface="Chateau" pitchFamily="66" charset="0"/>
              </a:rPr>
              <a:t>Recreando Poemas</a:t>
            </a:r>
            <a:endParaRPr lang="es-UY" sz="3600">
              <a:latin typeface="Chateau" pitchFamily="66" charset="0"/>
            </a:endParaRP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4067175" y="3573463"/>
            <a:ext cx="960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latin typeface="Chateau" pitchFamily="66" charset="0"/>
              </a:rPr>
              <a:t>Ines</a:t>
            </a:r>
            <a:endParaRPr lang="es-UY" sz="3200">
              <a:latin typeface="Chateau" pitchFamily="66" charset="0"/>
            </a:endParaRPr>
          </a:p>
        </p:txBody>
      </p:sp>
    </p:spTree>
  </p:cSld>
  <p:clrMapOvr>
    <a:masterClrMapping/>
  </p:clrMapOvr>
  <p:transition spd="slow" advClick="0" advTm="3000">
    <p:sndAc>
      <p:stSnd>
        <p:snd r:embed="rId2" name="ERNESTO CORTAZAR-Today Tomorrow and Fore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3317" grpId="0" animBg="1"/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5" descr="Imagen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779838" y="5262563"/>
            <a:ext cx="163671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210" i="1" dirty="0">
                <a:latin typeface="Cambria" pitchFamily="18" charset="0"/>
              </a:rPr>
              <a:t>Cállate, nada digas.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No quiero que disipes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este blando misterio...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Deja que en el </a:t>
            </a:r>
            <a:r>
              <a:rPr lang="es-UY" sz="1210" i="1" dirty="0" err="1">
                <a:latin typeface="Cambria" pitchFamily="18" charset="0"/>
              </a:rPr>
              <a:t>hondor</a:t>
            </a:r>
            <a:r>
              <a:rPr lang="es-UY" sz="1210" i="1" dirty="0">
                <a:latin typeface="Cambria" pitchFamily="18" charset="0"/>
              </a:rPr>
              <a:t/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de los minutos,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se asfixien las palabras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y arda sólo el deseo.</a:t>
            </a:r>
          </a:p>
          <a:p>
            <a:pPr>
              <a:defRPr/>
            </a:pPr>
            <a:endParaRPr lang="es-UY" sz="1300" dirty="0"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227763" y="5300663"/>
            <a:ext cx="2195512" cy="1187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210" i="1" dirty="0">
                <a:latin typeface="Cambria" pitchFamily="18" charset="0"/>
              </a:rPr>
              <a:t>Bésame así, despacio.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Qué profundos tus ojos,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dos silencios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tocados con un velo de caricia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tiñendo la blancura de mi carne</a:t>
            </a:r>
            <a:br>
              <a:rPr lang="es-UY" sz="1210" i="1" dirty="0">
                <a:latin typeface="Cambria" pitchFamily="18" charset="0"/>
              </a:rPr>
            </a:br>
            <a:r>
              <a:rPr lang="es-UY" sz="1210" i="1" dirty="0">
                <a:latin typeface="Cambria" pitchFamily="18" charset="0"/>
              </a:rPr>
              <a:t>con el oro rosado del incendio.</a:t>
            </a:r>
            <a:endParaRPr lang="es-UY" sz="1210" dirty="0"/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3779838" y="5300663"/>
            <a:ext cx="23749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latin typeface="Cambria" pitchFamily="18" charset="0"/>
              </a:rPr>
              <a:t>¡Qué flexible tu boca!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Tiene a veces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palpitación de ruego,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o es tan cálida y suave,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como una fruta bajo el sol madura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o como el pálido rubor de un seno.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227763" y="5300663"/>
            <a:ext cx="25574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latin typeface="Cambria" pitchFamily="18" charset="0"/>
              </a:rPr>
              <a:t>Bésame así.....despacio.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Que tu lengua como una llama viva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alimente mis sueños,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y después en mi lánguido abandono,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sea una brisa limpia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brillando en los jazmines de mi lecho.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3492500" y="5445125"/>
            <a:ext cx="26447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latin typeface="Cambria" pitchFamily="18" charset="0"/>
              </a:rPr>
              <a:t>¿Y dices que es un tósigo en mis noches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de soledad ansiosa tu recuerdo?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Pero no, que el veneno me lo diste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entre los opios tibios de tu aliento.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325" y="5084763"/>
            <a:ext cx="18446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latin typeface="Cambria" pitchFamily="18" charset="0"/>
              </a:rPr>
              <a:t>Así...despacio.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Que mi cuerpo todo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para tus labios sea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tibio estremecimiento,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y que tu vida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baje hasta mi vida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bajo la muda encarnación</a:t>
            </a:r>
            <a:br>
              <a:rPr lang="es-UY" sz="1200" i="1">
                <a:latin typeface="Cambria" pitchFamily="18" charset="0"/>
              </a:rPr>
            </a:br>
            <a:r>
              <a:rPr lang="es-UY" sz="1200" i="1">
                <a:latin typeface="Cambria" pitchFamily="18" charset="0"/>
              </a:rPr>
              <a:t>de un beso</a:t>
            </a:r>
          </a:p>
        </p:txBody>
      </p:sp>
      <p:pic>
        <p:nvPicPr>
          <p:cNvPr id="14344" name="11 Imagen" descr="191737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1412875"/>
            <a:ext cx="26638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12575991831LxR6w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1412875"/>
            <a:ext cx="26638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Imagen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412875"/>
            <a:ext cx="26638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Imagen1f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1412875"/>
            <a:ext cx="266382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4" descr="orn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12 Imagen" descr="1Patries_CP21-love in armycolors-14-4-10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2997200"/>
            <a:ext cx="2160588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4067175" y="5732463"/>
            <a:ext cx="2481263" cy="552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980" dirty="0">
                <a:latin typeface="Fiolex Girls" pitchFamily="34" charset="0"/>
              </a:rPr>
              <a:t>inesgaret@gmail.com</a:t>
            </a:r>
            <a:endParaRPr lang="es-UY" sz="2980" dirty="0">
              <a:latin typeface="Fiolex Girls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2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40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11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</TotalTime>
  <Words>63</Words>
  <Application>Microsoft Office PowerPoint</Application>
  <PresentationFormat>Presentación en pantalla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Chateau</vt:lpstr>
      <vt:lpstr>Calibri</vt:lpstr>
      <vt:lpstr>Cambria</vt:lpstr>
      <vt:lpstr>Fiolex Girls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</dc:creator>
  <cp:lastModifiedBy>H</cp:lastModifiedBy>
  <cp:revision>119</cp:revision>
  <dcterms:created xsi:type="dcterms:W3CDTF">2015-10-16T22:23:07Z</dcterms:created>
  <dcterms:modified xsi:type="dcterms:W3CDTF">2015-10-27T12:30:20Z</dcterms:modified>
</cp:coreProperties>
</file>