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56" r:id="rId3"/>
    <p:sldId id="257" r:id="rId4"/>
    <p:sldId id="287" r:id="rId5"/>
    <p:sldId id="288" r:id="rId6"/>
    <p:sldId id="289" r:id="rId7"/>
    <p:sldId id="290" r:id="rId8"/>
    <p:sldId id="291" r:id="rId9"/>
    <p:sldId id="292" r:id="rId10"/>
    <p:sldId id="293" r:id="rId11"/>
    <p:sldId id="294" r:id="rId12"/>
    <p:sldId id="295" r:id="rId13"/>
    <p:sldId id="296" r:id="rId14"/>
    <p:sldId id="297" r:id="rId15"/>
    <p:sldId id="298" r:id="rId16"/>
    <p:sldId id="299" r:id="rId17"/>
    <p:sldId id="300" r:id="rId18"/>
    <p:sldId id="301" r:id="rId19"/>
    <p:sldId id="302" r:id="rId20"/>
    <p:sldId id="303" r:id="rId21"/>
    <p:sldId id="304" r:id="rId22"/>
    <p:sldId id="305" r:id="rId23"/>
    <p:sldId id="258" r:id="rId24"/>
    <p:sldId id="306" r:id="rId25"/>
    <p:sldId id="268" r:id="rId26"/>
    <p:sldId id="307" r:id="rId27"/>
  </p:sldIdLst>
  <p:sldSz cx="9144000" cy="6858000" type="screen4x3"/>
  <p:notesSz cx="6858000" cy="9144000"/>
  <p:embeddedFontLst>
    <p:embeddedFont>
      <p:font typeface="Calibri" pitchFamily="34" charset="0"/>
      <p:regular r:id="rId28"/>
      <p:bold r:id="rId29"/>
      <p:italic r:id="rId30"/>
      <p:boldItalic r:id="rId31"/>
    </p:embeddedFont>
    <p:embeddedFont>
      <p:font typeface="Baskerville Old Face" pitchFamily="18" charset="0"/>
      <p:regular r:id="rId32"/>
    </p:embeddedFont>
    <p:embeddedFont>
      <p:font typeface="Bodoni MT Black" pitchFamily="18" charset="0"/>
      <p:bold r:id="rId33"/>
      <p:boldItalic r:id="rId34"/>
    </p:embeddedFont>
    <p:embeddedFont>
      <p:font typeface="Andalus" pitchFamily="2" charset="-78"/>
      <p:regular r:id="rId35"/>
    </p:embeddedFont>
    <p:embeddedFont>
      <p:font typeface="Berlin Sans FB Demi" pitchFamily="34" charset="0"/>
      <p:bold r:id="rId36"/>
    </p:embeddedFont>
  </p:embeddedFontLst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yRtxu2Ciefk4/TbgXGWPg==" hashData="I/jiXICLhequVd0NMhOuAUlSGg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08" y="-3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7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6.fntdata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5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1.fntdata"/><Relationship Id="rId36" Type="http://schemas.openxmlformats.org/officeDocument/2006/relationships/font" Target="fonts/font9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4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font" Target="fonts/font3.fntdata"/><Relationship Id="rId35" Type="http://schemas.openxmlformats.org/officeDocument/2006/relationships/font" Target="fonts/font8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567ED-D8EF-4904-BEFB-DCBC3FA97A51}" type="datetimeFigureOut">
              <a:rPr lang="es-ES_tradnl" smtClean="0"/>
              <a:pPr/>
              <a:t>28/12/2012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E22FC-B3F9-41DE-A53E-B0B6F7E466A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567ED-D8EF-4904-BEFB-DCBC3FA97A51}" type="datetimeFigureOut">
              <a:rPr lang="es-ES_tradnl" smtClean="0"/>
              <a:pPr/>
              <a:t>28/12/2012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E22FC-B3F9-41DE-A53E-B0B6F7E466A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567ED-D8EF-4904-BEFB-DCBC3FA97A51}" type="datetimeFigureOut">
              <a:rPr lang="es-ES_tradnl" smtClean="0"/>
              <a:pPr/>
              <a:t>28/12/2012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E22FC-B3F9-41DE-A53E-B0B6F7E466A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567ED-D8EF-4904-BEFB-DCBC3FA97A51}" type="datetimeFigureOut">
              <a:rPr lang="es-ES_tradnl" smtClean="0"/>
              <a:pPr/>
              <a:t>28/12/2012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E22FC-B3F9-41DE-A53E-B0B6F7E466A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567ED-D8EF-4904-BEFB-DCBC3FA97A51}" type="datetimeFigureOut">
              <a:rPr lang="es-ES_tradnl" smtClean="0"/>
              <a:pPr/>
              <a:t>28/12/2012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E22FC-B3F9-41DE-A53E-B0B6F7E466A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567ED-D8EF-4904-BEFB-DCBC3FA97A51}" type="datetimeFigureOut">
              <a:rPr lang="es-ES_tradnl" smtClean="0"/>
              <a:pPr/>
              <a:t>28/12/2012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E22FC-B3F9-41DE-A53E-B0B6F7E466A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567ED-D8EF-4904-BEFB-DCBC3FA97A51}" type="datetimeFigureOut">
              <a:rPr lang="es-ES_tradnl" smtClean="0"/>
              <a:pPr/>
              <a:t>28/12/2012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E22FC-B3F9-41DE-A53E-B0B6F7E466A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567ED-D8EF-4904-BEFB-DCBC3FA97A51}" type="datetimeFigureOut">
              <a:rPr lang="es-ES_tradnl" smtClean="0"/>
              <a:pPr/>
              <a:t>28/12/2012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E22FC-B3F9-41DE-A53E-B0B6F7E466A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567ED-D8EF-4904-BEFB-DCBC3FA97A51}" type="datetimeFigureOut">
              <a:rPr lang="es-ES_tradnl" smtClean="0"/>
              <a:pPr/>
              <a:t>28/12/2012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E22FC-B3F9-41DE-A53E-B0B6F7E466A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567ED-D8EF-4904-BEFB-DCBC3FA97A51}" type="datetimeFigureOut">
              <a:rPr lang="es-ES_tradnl" smtClean="0"/>
              <a:pPr/>
              <a:t>28/12/2012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E22FC-B3F9-41DE-A53E-B0B6F7E466A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567ED-D8EF-4904-BEFB-DCBC3FA97A51}" type="datetimeFigureOut">
              <a:rPr lang="es-ES_tradnl" smtClean="0"/>
              <a:pPr/>
              <a:t>28/12/2012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E22FC-B3F9-41DE-A53E-B0B6F7E466A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7AFFED-3E5B-4237-939F-A986C7CB3D1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5567ED-D8EF-4904-BEFB-DCBC3FA97A51}" type="datetimeFigureOut">
              <a:rPr lang="es-ES_tradnl" smtClean="0"/>
              <a:pPr/>
              <a:t>28/12/2012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5E22FC-B3F9-41DE-A53E-B0B6F7E466A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5F34510-6387-45B5-924D-464137B8C223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gif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gif"/><Relationship Id="rId5" Type="http://schemas.openxmlformats.org/officeDocument/2006/relationships/image" Target="../media/image28.gif"/><Relationship Id="rId4" Type="http://schemas.openxmlformats.org/officeDocument/2006/relationships/image" Target="../media/image27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arjonadelia.blogspot.com/2011/03/poema-una-mujer-de-agua.html" TargetMode="External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arjonadelia.blogspot.com/2010/02/dia-de-la-mujer.html" TargetMode="External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arjonadelia.blogspot.com/2010/09/poema-soy-mujer.html" TargetMode="External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7410" name="Picture 2" descr="http://perso.wanadoo.es/kayak22/wallpaper-1280x1024-0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178057" y="4857759"/>
            <a:ext cx="678788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5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skerville Old Face" pitchFamily="18" charset="0"/>
              </a:rPr>
              <a:t>Dios </a:t>
            </a:r>
            <a:r>
              <a:rPr lang="es-ES" sz="5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skerville Old Face" pitchFamily="18" charset="0"/>
              </a:rPr>
              <a:t>mío</a:t>
            </a:r>
            <a:r>
              <a:rPr lang="es-ES" sz="5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skerville Old Face" pitchFamily="18" charset="0"/>
              </a:rPr>
              <a:t>, como te amo</a:t>
            </a:r>
            <a:endParaRPr lang="es-ES" sz="5400" b="1" cap="none" spc="0" dirty="0">
              <a:ln w="11430"/>
              <a:solidFill>
                <a:schemeClr val="accent2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askerville Old Face" pitchFamily="18" charset="0"/>
            </a:endParaRPr>
          </a:p>
        </p:txBody>
      </p:sp>
      <p:pic>
        <p:nvPicPr>
          <p:cNvPr id="26626" name="Picture 2" descr="http://subetelo.us/images/5220949552124900402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1802" y="357166"/>
            <a:ext cx="3133725" cy="4762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Bar/>
    <p:sndAc>
      <p:stSnd>
        <p:snd r:embed="rId2" name="DIO COMO TE AMO - DOMENICO MODUGN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6" name="Picture 2" descr="http://www.fondos10.net/wp-content/uploads/2008/02/double-rainbow-hawai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001600" cy="687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85786" y="428605"/>
            <a:ext cx="80010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rgbClr val="FFFF00"/>
                </a:solidFill>
                <a:latin typeface="Bodoni MT Black" pitchFamily="18" charset="0"/>
                <a:ea typeface="Calibri" pitchFamily="34" charset="0"/>
                <a:cs typeface="Times New Roman" pitchFamily="18" charset="0"/>
              </a:rPr>
              <a:t>Dios mío como te amo,</a:t>
            </a:r>
          </a:p>
          <a:p>
            <a:r>
              <a:rPr lang="es-ES_tradnl" sz="2800" dirty="0" smtClean="0">
                <a:solidFill>
                  <a:srgbClr val="FFFF00"/>
                </a:solidFill>
                <a:latin typeface="Bodoni MT Black" pitchFamily="18" charset="0"/>
                <a:ea typeface="Calibri" pitchFamily="34" charset="0"/>
                <a:cs typeface="Times New Roman" pitchFamily="18" charset="0"/>
              </a:rPr>
              <a:t> ardo de tanta pasión,</a:t>
            </a:r>
            <a:endParaRPr lang="es-ES_tradnl" sz="2800" dirty="0">
              <a:solidFill>
                <a:srgbClr val="FFFF00"/>
              </a:solidFill>
              <a:latin typeface="Bodoni MT Black" pitchFamily="18" charset="0"/>
            </a:endParaRPr>
          </a:p>
        </p:txBody>
      </p:sp>
      <p:pic>
        <p:nvPicPr>
          <p:cNvPr id="6" name="Picture 2" descr="J:\CHICAS\slide0008_image030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2" y="1357298"/>
            <a:ext cx="4629150" cy="4838700"/>
          </a:xfrm>
          <a:prstGeom prst="teardrop">
            <a:avLst/>
          </a:prstGeom>
          <a:noFill/>
          <a:effectLst>
            <a:softEdge rad="635000"/>
          </a:effectLst>
        </p:spPr>
      </p:pic>
      <p:pic>
        <p:nvPicPr>
          <p:cNvPr id="8" name="Picture 2" descr="J:\CHICAS\slide0008_image030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1285860"/>
            <a:ext cx="4629150" cy="4838700"/>
          </a:xfrm>
          <a:prstGeom prst="teardrop">
            <a:avLst/>
          </a:prstGeom>
          <a:noFill/>
          <a:effectLst>
            <a:softEdge rad="635000"/>
          </a:effectLst>
        </p:spPr>
      </p:pic>
      <p:pic>
        <p:nvPicPr>
          <p:cNvPr id="9" name="Picture 2" descr="J:\CHICAS\slide0008_image030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1357298"/>
            <a:ext cx="4629150" cy="4838700"/>
          </a:xfrm>
          <a:prstGeom prst="teardrop">
            <a:avLst/>
          </a:prstGeom>
          <a:noFill/>
          <a:effectLst>
            <a:softEdge rad="635000"/>
          </a:effectLst>
        </p:spPr>
      </p:pic>
      <p:pic>
        <p:nvPicPr>
          <p:cNvPr id="10" name="Picture 2" descr="J:\CHICAS\slide0008_image030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1357298"/>
            <a:ext cx="4629150" cy="4838700"/>
          </a:xfrm>
          <a:prstGeom prst="teardrop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0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http://www.fonditos.com/includes/imagen.php?ruta=/wallpapers/1024x768/04216.jpg&amp;nombre=mariposas-1024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142976" y="285728"/>
            <a:ext cx="692948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rgbClr val="00B0F0"/>
                </a:solidFill>
                <a:latin typeface="Bodoni MT Black" pitchFamily="18" charset="0"/>
                <a:ea typeface="Calibri" pitchFamily="34" charset="0"/>
                <a:cs typeface="Times New Roman" pitchFamily="18" charset="0"/>
              </a:rPr>
              <a:t>no quiero cerrar mis ojos</a:t>
            </a:r>
          </a:p>
          <a:p>
            <a:r>
              <a:rPr lang="es-ES_tradnl" sz="2800" dirty="0" smtClean="0">
                <a:solidFill>
                  <a:srgbClr val="00B0F0"/>
                </a:solidFill>
                <a:latin typeface="Bodoni MT Black" pitchFamily="18" charset="0"/>
                <a:ea typeface="Calibri" pitchFamily="34" charset="0"/>
                <a:cs typeface="Times New Roman" pitchFamily="18" charset="0"/>
              </a:rPr>
              <a:t> sin despedirme de ti.</a:t>
            </a:r>
            <a:endParaRPr lang="es-ES_tradnl" sz="2800" dirty="0">
              <a:solidFill>
                <a:srgbClr val="00B0F0"/>
              </a:solidFill>
              <a:latin typeface="Bodoni MT Black" pitchFamily="18" charset="0"/>
            </a:endParaRPr>
          </a:p>
        </p:txBody>
      </p:sp>
      <p:pic>
        <p:nvPicPr>
          <p:cNvPr id="6" name="Picture 2" descr="J:\CHICAS\1380581181504962submedi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500306"/>
            <a:ext cx="3017025" cy="414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4582" name="Picture 6" descr="http://subirimagen.infojardin.com/subir-fotos/images/bfi1305453344i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5572132" y="3286124"/>
            <a:ext cx="3357586" cy="3333750"/>
          </a:xfrm>
          <a:prstGeom prst="rect">
            <a:avLst/>
          </a:prstGeom>
          <a:noFill/>
        </p:spPr>
      </p:pic>
      <p:pic>
        <p:nvPicPr>
          <p:cNvPr id="24584" name="Picture 8" descr="http://www.pekegifs.com/imganimales/insectos/05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00826" y="1285860"/>
            <a:ext cx="1552575" cy="1419225"/>
          </a:xfrm>
          <a:prstGeom prst="rect">
            <a:avLst/>
          </a:prstGeom>
          <a:noFill/>
        </p:spPr>
      </p:pic>
      <p:pic>
        <p:nvPicPr>
          <p:cNvPr id="24586" name="Picture 10" descr="http://1.bp.blogspot.com/_jqhO2stodOE/TEmCiNk5DiI/AAAAAAAAAHY/4LFweVuJHL4/s400/mariposa_azul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14678" y="2428868"/>
            <a:ext cx="1905000" cy="1066800"/>
          </a:xfrm>
          <a:prstGeom prst="rect">
            <a:avLst/>
          </a:prstGeom>
          <a:noFill/>
        </p:spPr>
      </p:pic>
      <p:pic>
        <p:nvPicPr>
          <p:cNvPr id="24588" name="Picture 12" descr="http://www.imagenesanimadas.net/Animales/Mariposas/mariposa92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86116" y="5429264"/>
            <a:ext cx="1009650" cy="9429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2530" name="Picture 2" descr="http://www.fonditos.com/includes/imagen.php?ruta=/wallpapers/1024x768/04198.jpg&amp;nombre=poder_primaveral-1024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85984" y="285728"/>
            <a:ext cx="61436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Bodoni MT Black" pitchFamily="18" charset="0"/>
                <a:ea typeface="Calibri" pitchFamily="34" charset="0"/>
                <a:cs typeface="Times New Roman" pitchFamily="18" charset="0"/>
              </a:rPr>
              <a:t>Pues mi alma vagaría </a:t>
            </a:r>
          </a:p>
          <a:p>
            <a:r>
              <a:rPr lang="es-ES_tradnl" sz="28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Bodoni MT Black" pitchFamily="18" charset="0"/>
                <a:ea typeface="Calibri" pitchFamily="34" charset="0"/>
                <a:cs typeface="Times New Roman" pitchFamily="18" charset="0"/>
              </a:rPr>
              <a:t>buscando resurrección,</a:t>
            </a:r>
            <a:endParaRPr lang="es-ES_tradnl" sz="2800" dirty="0">
              <a:solidFill>
                <a:schemeClr val="tx2">
                  <a:lumMod val="20000"/>
                  <a:lumOff val="80000"/>
                </a:schemeClr>
              </a:solidFill>
              <a:latin typeface="Bodoni MT Black" pitchFamily="18" charset="0"/>
            </a:endParaRPr>
          </a:p>
        </p:txBody>
      </p:sp>
      <p:pic>
        <p:nvPicPr>
          <p:cNvPr id="6" name="Picture 2" descr="J:\CHICAS\576746co03585tzw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857232"/>
            <a:ext cx="4591050" cy="35052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23554" name="Picture 2" descr="http://imagenes.infojardin.com/subiendo/images/viu1206392463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4357694"/>
            <a:ext cx="2365714" cy="198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8674" name="Picture 2" descr="http://www.fonditos.com/includes/imagen.php?ruta=/wallpapers/1024x768/06072.jpg&amp;nombre=destellos-1024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857620" y="285728"/>
            <a:ext cx="471490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chemeClr val="bg1"/>
                </a:solidFill>
                <a:latin typeface="Bodoni MT Black" pitchFamily="18" charset="0"/>
                <a:ea typeface="Calibri" pitchFamily="34" charset="0"/>
                <a:cs typeface="Times New Roman" pitchFamily="18" charset="0"/>
              </a:rPr>
              <a:t>escucharías lamentos,</a:t>
            </a:r>
          </a:p>
          <a:p>
            <a:r>
              <a:rPr lang="es-ES_tradnl" sz="2800" dirty="0" smtClean="0">
                <a:solidFill>
                  <a:schemeClr val="bg1"/>
                </a:solidFill>
                <a:latin typeface="Bodoni MT Black" pitchFamily="18" charset="0"/>
                <a:ea typeface="Calibri" pitchFamily="34" charset="0"/>
                <a:cs typeface="Times New Roman" pitchFamily="18" charset="0"/>
              </a:rPr>
              <a:t> aullidos por mi dolor.</a:t>
            </a:r>
            <a:endParaRPr lang="es-ES_tradnl" sz="2800" dirty="0">
              <a:solidFill>
                <a:schemeClr val="bg1"/>
              </a:solidFill>
              <a:latin typeface="Bodoni MT Black" pitchFamily="18" charset="0"/>
            </a:endParaRPr>
          </a:p>
        </p:txBody>
      </p:sp>
      <p:pic>
        <p:nvPicPr>
          <p:cNvPr id="6" name="Picture 2" descr="J:\CHICAS\slide0034_image0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86100" y="2844800"/>
            <a:ext cx="6057900" cy="40132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22532" name="Picture 4" descr="http://todoaniversarios.com/wp-content/uploads/2009/08/perl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143512"/>
            <a:ext cx="1908000" cy="1908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1" name="Picture 4" descr="http://todoaniversarios.com/wp-content/uploads/2009/08/perl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7224" y="5286388"/>
            <a:ext cx="1908000" cy="1908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2" name="Picture 4" descr="http://todoaniversarios.com/wp-content/uploads/2009/08/perl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4950000"/>
            <a:ext cx="1908000" cy="1908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482" name="Picture 2" descr="http://www.fonditos.com/includes/imagen.php?ruta=/wallpapers/1024x768/06250.jpg&amp;nombre=rosa_de_fuego-1024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500042"/>
            <a:ext cx="828680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Bodoni MT Black" pitchFamily="18" charset="0"/>
                <a:ea typeface="Calibri" pitchFamily="34" charset="0"/>
                <a:cs typeface="Times New Roman" pitchFamily="18" charset="0"/>
              </a:rPr>
              <a:t>Eres la luz que ilumina mil años...</a:t>
            </a:r>
          </a:p>
          <a:p>
            <a:r>
              <a:rPr lang="es-ES_tradnl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Bodoni MT Black" pitchFamily="18" charset="0"/>
                <a:ea typeface="Calibri" pitchFamily="34" charset="0"/>
                <a:cs typeface="Times New Roman" pitchFamily="18" charset="0"/>
              </a:rPr>
              <a:t> tiempo menos,</a:t>
            </a:r>
            <a:endParaRPr lang="es-ES_tradnl" sz="2800" dirty="0">
              <a:solidFill>
                <a:schemeClr val="tx2">
                  <a:lumMod val="60000"/>
                  <a:lumOff val="40000"/>
                </a:schemeClr>
              </a:solidFill>
              <a:latin typeface="Bodoni MT Black" pitchFamily="18" charset="0"/>
            </a:endParaRPr>
          </a:p>
        </p:txBody>
      </p:sp>
      <p:pic>
        <p:nvPicPr>
          <p:cNvPr id="6" name="Picture 2" descr="J:\CHICAS\pandorabyblackeri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2071678"/>
            <a:ext cx="3393458" cy="4140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6000">
    <p:split orient="vert"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3794" name="Picture 2" descr="http://www.fonditos.com/includes/imagen.php?ruta=/wallpapers/1024x768/01243.jpg&amp;nombre=splash-1024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857620" y="-142899"/>
            <a:ext cx="51435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latin typeface="Bodoni MT Black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es-ES_tradnl" sz="2800" dirty="0" smtClean="0">
                <a:latin typeface="Bodoni MT Black" pitchFamily="18" charset="0"/>
                <a:ea typeface="Calibri" pitchFamily="34" charset="0"/>
                <a:cs typeface="Times New Roman" pitchFamily="18" charset="0"/>
              </a:rPr>
            </a:br>
            <a:r>
              <a:rPr lang="es-ES_tradnl" sz="2800" dirty="0" smtClean="0">
                <a:latin typeface="Bodoni MT Black" pitchFamily="18" charset="0"/>
                <a:ea typeface="Calibri" pitchFamily="34" charset="0"/>
                <a:cs typeface="Times New Roman" pitchFamily="18" charset="0"/>
              </a:rPr>
              <a:t>y otros mil regalaría en el túnel del amor.</a:t>
            </a:r>
            <a:endParaRPr lang="es-ES_tradnl" sz="2800" dirty="0">
              <a:latin typeface="Bodoni MT Black" pitchFamily="18" charset="0"/>
            </a:endParaRPr>
          </a:p>
        </p:txBody>
      </p:sp>
      <p:pic>
        <p:nvPicPr>
          <p:cNvPr id="6" name="Picture 2" descr="http://4.bp.blogspot.com/_hzje42gSfdk/SO_HECxmQMI/AAAAAAAAAOI/Q3tvGsu_H8c/s000/ojos+san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0"/>
            <a:ext cx="3767445" cy="324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0482" name="Picture 2" descr="http://rajagee007.files.wordpress.com/2011/05/copy-3-of-gifs-animados-mariposas.gif?w=50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19000" y="3571876"/>
            <a:ext cx="3825000" cy="3060000"/>
          </a:xfrm>
          <a:prstGeom prst="rect">
            <a:avLst/>
          </a:prstGeom>
          <a:noFill/>
        </p:spPr>
      </p:pic>
      <p:pic>
        <p:nvPicPr>
          <p:cNvPr id="8" name="Picture 2" descr="http://4.bp.blogspot.com/_Dwdjcey2PY4/TE7ytJJPCuI/AAAAAAAAkAo/skxsJd8g9ok/s400/gota+de+agu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728" y="-2143164"/>
            <a:ext cx="2589196" cy="2484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95005E-6 L -0.0158 0.80504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" y="4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9698" name="Picture 2" descr="http://www.fonditos.com/includes/imagen.php?ruta=/wallpapers/1024x768/05600.jpg&amp;nombre=mar_cosmico-1024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714480" y="285728"/>
            <a:ext cx="650085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chemeClr val="bg1"/>
                </a:solidFill>
                <a:latin typeface="Bodoni MT Black" pitchFamily="18" charset="0"/>
                <a:ea typeface="Calibri" pitchFamily="34" charset="0"/>
                <a:cs typeface="Times New Roman" pitchFamily="18" charset="0"/>
              </a:rPr>
              <a:t>Eres música, poesía, </a:t>
            </a:r>
          </a:p>
          <a:p>
            <a:r>
              <a:rPr lang="es-ES_tradnl" sz="2800" dirty="0" smtClean="0">
                <a:solidFill>
                  <a:schemeClr val="bg1"/>
                </a:solidFill>
                <a:latin typeface="Bodoni MT Black" pitchFamily="18" charset="0"/>
                <a:ea typeface="Calibri" pitchFamily="34" charset="0"/>
                <a:cs typeface="Times New Roman" pitchFamily="18" charset="0"/>
              </a:rPr>
              <a:t>eres canto en mi interior,</a:t>
            </a:r>
            <a:endParaRPr lang="es-ES_tradnl" sz="2800" dirty="0">
              <a:solidFill>
                <a:schemeClr val="bg1"/>
              </a:solidFill>
              <a:latin typeface="Bodoni MT Black" pitchFamily="18" charset="0"/>
            </a:endParaRPr>
          </a:p>
        </p:txBody>
      </p:sp>
      <p:pic>
        <p:nvPicPr>
          <p:cNvPr id="6" name="Picture 2" descr="J:\CHICAS\621286p4jppdu39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1142984"/>
            <a:ext cx="3293434" cy="3672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6000">
    <p:split orient="vert"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6626" name="Picture 2" descr="http://www.fonditos.com/includes/imagen.php?ruta=/wallpapers/1024x768/04407.jpg&amp;nombre=art_nature-1024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5357826"/>
            <a:ext cx="850112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latin typeface="Bodoni MT Black" pitchFamily="18" charset="0"/>
                <a:ea typeface="Calibri" pitchFamily="34" charset="0"/>
                <a:cs typeface="Times New Roman" pitchFamily="18" charset="0"/>
              </a:rPr>
              <a:t>eres letrero que anuncia que </a:t>
            </a:r>
          </a:p>
          <a:p>
            <a:r>
              <a:rPr lang="es-ES_tradnl" sz="2800" dirty="0" smtClean="0">
                <a:latin typeface="Bodoni MT Black" pitchFamily="18" charset="0"/>
                <a:ea typeface="Calibri" pitchFamily="34" charset="0"/>
                <a:cs typeface="Times New Roman" pitchFamily="18" charset="0"/>
              </a:rPr>
              <a:t>aquí amamos los dos.</a:t>
            </a:r>
            <a:endParaRPr lang="es-ES_tradnl" sz="2800" dirty="0">
              <a:latin typeface="Bodoni MT Black" pitchFamily="18" charset="0"/>
            </a:endParaRPr>
          </a:p>
        </p:txBody>
      </p:sp>
      <p:pic>
        <p:nvPicPr>
          <p:cNvPr id="1026" name="Picture 2" descr="J:\PAREJAS\amor9[2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00826" y="3042000"/>
            <a:ext cx="2162400" cy="3816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8434" name="Picture 2" descr="http://www.quieroimagenes.com/i/imagen-animada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868" y="714356"/>
            <a:ext cx="4674956" cy="3312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8436" name="Picture 4" descr="Aves/Aguilas/Aves-05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500042"/>
            <a:ext cx="1418918" cy="1260000"/>
          </a:xfrm>
          <a:prstGeom prst="rect">
            <a:avLst/>
          </a:prstGeom>
          <a:noFill/>
        </p:spPr>
      </p:pic>
      <p:pic>
        <p:nvPicPr>
          <p:cNvPr id="18438" name="Picture 6" descr="Aves/Aguilas/Aves-05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43240" y="2285992"/>
            <a:ext cx="1094594" cy="972000"/>
          </a:xfrm>
          <a:prstGeom prst="rect">
            <a:avLst/>
          </a:prstGeom>
          <a:noFill/>
        </p:spPr>
      </p:pic>
      <p:pic>
        <p:nvPicPr>
          <p:cNvPr id="14" name="Picture 10" descr="Aves/Aguilas/Aves-05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15272" y="857232"/>
            <a:ext cx="972972" cy="864000"/>
          </a:xfrm>
          <a:prstGeom prst="rect">
            <a:avLst/>
          </a:prstGeom>
          <a:noFill/>
        </p:spPr>
      </p:pic>
      <p:pic>
        <p:nvPicPr>
          <p:cNvPr id="15" name="Picture 10" descr="Aves/Aguilas/Aves-05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72396" y="1785926"/>
            <a:ext cx="972972" cy="864000"/>
          </a:xfrm>
          <a:prstGeom prst="rect">
            <a:avLst/>
          </a:prstGeom>
          <a:noFill/>
        </p:spPr>
      </p:pic>
      <p:pic>
        <p:nvPicPr>
          <p:cNvPr id="17" name="Picture 4" descr="Aves/Aguilas/Aves-05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728" y="714356"/>
            <a:ext cx="1418918" cy="1260000"/>
          </a:xfrm>
          <a:prstGeom prst="rect">
            <a:avLst/>
          </a:prstGeom>
          <a:noFill/>
        </p:spPr>
      </p:pic>
      <p:pic>
        <p:nvPicPr>
          <p:cNvPr id="18" name="Picture 4" descr="Aves/Aguilas/Aves-05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2264" y="357166"/>
            <a:ext cx="1418918" cy="1260000"/>
          </a:xfrm>
          <a:prstGeom prst="rect">
            <a:avLst/>
          </a:prstGeom>
          <a:noFill/>
        </p:spPr>
      </p:pic>
      <p:pic>
        <p:nvPicPr>
          <p:cNvPr id="19" name="Picture 4" descr="Aves/Aguilas/Aves-05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15207" y="2214554"/>
            <a:ext cx="1297296" cy="115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4578" name="Picture 2" descr="http://www.fonditos.com/includes/imagen.php?ruta=/wallpapers/1024x768/01935.jpg&amp;nombre=arcoiris_astral-1024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0034" y="500043"/>
            <a:ext cx="635796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chemeClr val="bg1"/>
                </a:solidFill>
                <a:latin typeface="Bodoni MT Black" pitchFamily="18" charset="0"/>
                <a:ea typeface="Calibri" pitchFamily="34" charset="0"/>
                <a:cs typeface="Times New Roman" pitchFamily="18" charset="0"/>
              </a:rPr>
              <a:t>Dios mío como te amo,</a:t>
            </a:r>
          </a:p>
          <a:p>
            <a:r>
              <a:rPr lang="es-ES_tradnl" sz="2800" dirty="0" smtClean="0">
                <a:solidFill>
                  <a:schemeClr val="bg1"/>
                </a:solidFill>
                <a:latin typeface="Bodoni MT Black" pitchFamily="18" charset="0"/>
                <a:ea typeface="Calibri" pitchFamily="34" charset="0"/>
                <a:cs typeface="Times New Roman" pitchFamily="18" charset="0"/>
              </a:rPr>
              <a:t> jamás nadie imaginó.</a:t>
            </a:r>
            <a:endParaRPr lang="es-ES_tradnl" sz="2800" dirty="0">
              <a:solidFill>
                <a:schemeClr val="bg1"/>
              </a:solidFill>
              <a:latin typeface="Bodoni MT Black" pitchFamily="18" charset="0"/>
            </a:endParaRPr>
          </a:p>
        </p:txBody>
      </p:sp>
      <p:pic>
        <p:nvPicPr>
          <p:cNvPr id="6" name="Picture 2" descr="J:\CHICAS\slide0040_image0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3071810"/>
            <a:ext cx="4412831" cy="3312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5842" name="Picture 2" descr="http://www.fonditos.com/includes/imagen.php?ruta=/wallpapers/1024x768/05944.jpg&amp;nombre=una_flor-1024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85786" y="428604"/>
            <a:ext cx="607221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chemeClr val="bg1"/>
                </a:solidFill>
                <a:latin typeface="Bodoni MT Black" pitchFamily="18" charset="0"/>
                <a:ea typeface="Calibri" pitchFamily="34" charset="0"/>
                <a:cs typeface="Times New Roman" pitchFamily="18" charset="0"/>
              </a:rPr>
              <a:t>Es que después del latido que siente mi corazón,</a:t>
            </a:r>
            <a:endParaRPr lang="es-ES_tradnl" sz="2800" dirty="0">
              <a:solidFill>
                <a:schemeClr val="bg1"/>
              </a:solidFill>
              <a:latin typeface="Bodoni MT Black" pitchFamily="18" charset="0"/>
            </a:endParaRPr>
          </a:p>
        </p:txBody>
      </p:sp>
      <p:pic>
        <p:nvPicPr>
          <p:cNvPr id="6" name="Picture 2" descr="J:\CHICAS\slide0008_image06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928802"/>
            <a:ext cx="2945255" cy="4428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6000">
    <p:split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6866" name="Picture 2" descr="http://www.fonditos.com/includes/imagen.php?ruta=/wallpapers/1024x768/04466.jpg&amp;nombre=seraphim-1024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500043"/>
            <a:ext cx="64294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Bodoni MT Black" pitchFamily="18" charset="0"/>
                <a:ea typeface="Calibri" pitchFamily="34" charset="0"/>
                <a:cs typeface="Times New Roman" pitchFamily="18" charset="0"/>
              </a:rPr>
              <a:t>te estoy dando mi vida...</a:t>
            </a:r>
          </a:p>
          <a:p>
            <a:r>
              <a:rPr lang="es-ES_tradnl" sz="28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Bodoni MT Black" pitchFamily="18" charset="0"/>
                <a:ea typeface="Calibri" pitchFamily="34" charset="0"/>
                <a:cs typeface="Times New Roman" pitchFamily="18" charset="0"/>
              </a:rPr>
              <a:t>tómala tú por favor,</a:t>
            </a:r>
            <a:endParaRPr lang="es-ES_tradnl" sz="2800" dirty="0">
              <a:solidFill>
                <a:schemeClr val="accent3">
                  <a:lumMod val="40000"/>
                  <a:lumOff val="60000"/>
                </a:schemeClr>
              </a:solidFill>
              <a:latin typeface="Bodoni MT Black" pitchFamily="18" charset="0"/>
            </a:endParaRPr>
          </a:p>
        </p:txBody>
      </p:sp>
      <p:pic>
        <p:nvPicPr>
          <p:cNvPr id="6" name="Picture 2" descr="J:\CHICAS\slide0018_image09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285728"/>
            <a:ext cx="4037393" cy="2880000"/>
          </a:xfrm>
          <a:prstGeom prst="teardrop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8914" name="Picture 2" descr="http://www.fonditos.com/includes/imagen.php?ruta=/wallpapers/1024x768/04155.jpg&amp;nombre=touch_the_sky-1024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786182" y="428604"/>
            <a:ext cx="55721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chemeClr val="bg1"/>
                </a:solidFill>
                <a:latin typeface="Bodoni MT Black" pitchFamily="18" charset="0"/>
                <a:ea typeface="Calibri" pitchFamily="34" charset="0"/>
                <a:cs typeface="Times New Roman" pitchFamily="18" charset="0"/>
              </a:rPr>
              <a:t>cuídala porque no es mía </a:t>
            </a:r>
          </a:p>
          <a:p>
            <a:r>
              <a:rPr lang="es-ES_tradnl" sz="2800" dirty="0" smtClean="0">
                <a:solidFill>
                  <a:schemeClr val="bg1"/>
                </a:solidFill>
                <a:latin typeface="Bodoni MT Black" pitchFamily="18" charset="0"/>
                <a:ea typeface="Calibri" pitchFamily="34" charset="0"/>
                <a:cs typeface="Times New Roman" pitchFamily="18" charset="0"/>
              </a:rPr>
              <a:t>estoy en manos de Dios.</a:t>
            </a:r>
            <a:endParaRPr lang="es-ES_tradnl" sz="2800" dirty="0">
              <a:solidFill>
                <a:schemeClr val="bg1"/>
              </a:solidFill>
              <a:latin typeface="Bodoni MT Black" pitchFamily="18" charset="0"/>
            </a:endParaRPr>
          </a:p>
        </p:txBody>
      </p:sp>
      <p:pic>
        <p:nvPicPr>
          <p:cNvPr id="6" name="Picture 2" descr="imagen mujer+dia de la mujer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2928934"/>
            <a:ext cx="3810000" cy="3810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4338" name="Picture 2" descr="http://www.tiendateresaldama.com/48-162-large/broche-perlas-cultivadas-fluorit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14346" y="3500438"/>
            <a:ext cx="3672000" cy="3672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433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3554" name="Picture 2" descr="http://www.fonditos.com/includes/imagen.php?ruta=/wallpapers/1024x768/01868.jpg&amp;nombre=phoenix_nebula-1024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357554" y="285728"/>
            <a:ext cx="47863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chemeClr val="bg2">
                    <a:lumMod val="25000"/>
                  </a:schemeClr>
                </a:solidFill>
                <a:latin typeface="Bodoni MT Black" pitchFamily="18" charset="0"/>
                <a:ea typeface="Calibri" pitchFamily="34" charset="0"/>
                <a:cs typeface="Times New Roman" pitchFamily="18" charset="0"/>
              </a:rPr>
              <a:t>Ya ves no me pertenezco,</a:t>
            </a:r>
          </a:p>
          <a:p>
            <a:r>
              <a:rPr lang="es-ES_tradnl" sz="2800" dirty="0" smtClean="0">
                <a:solidFill>
                  <a:schemeClr val="bg2">
                    <a:lumMod val="25000"/>
                  </a:schemeClr>
                </a:solidFill>
                <a:latin typeface="Bodoni MT Black" pitchFamily="18" charset="0"/>
                <a:ea typeface="Calibri" pitchFamily="34" charset="0"/>
                <a:cs typeface="Times New Roman" pitchFamily="18" charset="0"/>
              </a:rPr>
              <a:t> pero lo mismo me doy,</a:t>
            </a:r>
            <a:endParaRPr lang="es-ES_tradnl" sz="2800" dirty="0">
              <a:solidFill>
                <a:schemeClr val="bg2">
                  <a:lumMod val="25000"/>
                </a:schemeClr>
              </a:solidFill>
              <a:latin typeface="Bodoni MT Black" pitchFamily="18" charset="0"/>
            </a:endParaRPr>
          </a:p>
        </p:txBody>
      </p:sp>
      <p:pic>
        <p:nvPicPr>
          <p:cNvPr id="6" name="Picture 2" descr="imagen mujer+dia de la mujer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4810" y="1643050"/>
            <a:ext cx="3810000" cy="2686051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22" name="Picture 2" descr="http://www.fonditos.com/includes/imagen.php?ruta=/wallpapers/1024x768/03326.jpg&amp;nombre=rosa_y_verde-1024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143240" y="285728"/>
            <a:ext cx="550072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Bodoni MT Black" pitchFamily="18" charset="0"/>
                <a:ea typeface="Calibri" pitchFamily="34" charset="0"/>
                <a:cs typeface="Times New Roman" pitchFamily="18" charset="0"/>
              </a:rPr>
              <a:t>porque no tengo más resto,</a:t>
            </a:r>
          </a:p>
          <a:p>
            <a:r>
              <a:rPr lang="es-ES_tradnl" sz="28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Bodoni MT Black" pitchFamily="18" charset="0"/>
                <a:ea typeface="Calibri" pitchFamily="34" charset="0"/>
                <a:cs typeface="Times New Roman" pitchFamily="18" charset="0"/>
              </a:rPr>
              <a:t> mi sangre te entrego hoy.</a:t>
            </a:r>
            <a:endParaRPr lang="es-ES_tradnl" sz="2800" dirty="0">
              <a:solidFill>
                <a:schemeClr val="accent3">
                  <a:lumMod val="40000"/>
                  <a:lumOff val="60000"/>
                </a:schemeClr>
              </a:solidFill>
              <a:latin typeface="Bodoni MT Black" pitchFamily="18" charset="0"/>
            </a:endParaRPr>
          </a:p>
        </p:txBody>
      </p:sp>
      <p:pic>
        <p:nvPicPr>
          <p:cNvPr id="4098" name="Picture 2" descr="J:\ROMANTICAS (CORAZONES)\para-las-ninas-bonita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1285860"/>
            <a:ext cx="3810000" cy="28956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6000">
    <p:split orient="vert"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506" name="Picture 2" descr="http://www.fonditos.com/includes/imagen.php?ruta=/wallpapers/1024x768/02895.jpg&amp;nombre=hybrid.01-1024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357290" y="357167"/>
            <a:ext cx="550071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Bodoni MT Black" pitchFamily="18" charset="0"/>
                <a:ea typeface="Calibri" pitchFamily="34" charset="0"/>
                <a:cs typeface="Times New Roman" pitchFamily="18" charset="0"/>
              </a:rPr>
              <a:t>Dios mío como te amo,</a:t>
            </a:r>
          </a:p>
          <a:p>
            <a:r>
              <a:rPr lang="es-ES_tradnl" sz="28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Bodoni MT Black" pitchFamily="18" charset="0"/>
                <a:ea typeface="Calibri" pitchFamily="34" charset="0"/>
                <a:cs typeface="Times New Roman" pitchFamily="18" charset="0"/>
              </a:rPr>
              <a:t> si hasta lloro de emoción,</a:t>
            </a:r>
            <a:endParaRPr lang="es-ES_tradnl" sz="2800" dirty="0">
              <a:solidFill>
                <a:schemeClr val="tx2">
                  <a:lumMod val="20000"/>
                  <a:lumOff val="80000"/>
                </a:schemeClr>
              </a:solidFill>
              <a:latin typeface="Bodoni MT Black" pitchFamily="18" charset="0"/>
            </a:endParaRPr>
          </a:p>
        </p:txBody>
      </p:sp>
      <p:pic>
        <p:nvPicPr>
          <p:cNvPr id="6" name="Picture 2" descr="imagen mujer+dia de la mujer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72198" y="3214686"/>
            <a:ext cx="2647950" cy="3810000"/>
          </a:xfrm>
          <a:prstGeom prst="can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6000">
    <p:split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4034" name="Picture 2" descr="http://www.fonditos.com/includes/imagen.php?ruta=/wallpapers/1024x768/07095.jpg&amp;nombre=formas_extranas-1024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143372" y="214290"/>
            <a:ext cx="50006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rgbClr val="FFFF00"/>
                </a:solidFill>
                <a:latin typeface="Bodoni MT Black" pitchFamily="18" charset="0"/>
                <a:ea typeface="Calibri" pitchFamily="34" charset="0"/>
                <a:cs typeface="Times New Roman" pitchFamily="18" charset="0"/>
              </a:rPr>
              <a:t>me corre un escalofrío</a:t>
            </a:r>
          </a:p>
          <a:p>
            <a:r>
              <a:rPr lang="es-ES_tradnl" sz="2800" dirty="0" smtClean="0">
                <a:solidFill>
                  <a:srgbClr val="FFFF00"/>
                </a:solidFill>
                <a:latin typeface="Bodoni MT Black" pitchFamily="18" charset="0"/>
                <a:ea typeface="Calibri" pitchFamily="34" charset="0"/>
                <a:cs typeface="Times New Roman" pitchFamily="18" charset="0"/>
              </a:rPr>
              <a:t> de pensar en un adiós.</a:t>
            </a:r>
            <a:endParaRPr lang="es-ES_tradnl" sz="2800" dirty="0">
              <a:solidFill>
                <a:srgbClr val="FFFF00"/>
              </a:solidFill>
              <a:latin typeface="Bodoni MT Black" pitchFamily="18" charset="0"/>
            </a:endParaRPr>
          </a:p>
        </p:txBody>
      </p:sp>
      <p:pic>
        <p:nvPicPr>
          <p:cNvPr id="5122" name="Picture 2" descr="J:\Fotos romanticas\adios-mi-amor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942000"/>
            <a:ext cx="3940529" cy="2916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62" name="Picture 2" descr="http://www.fonditos.com/includes/imagen.php?ruta=/wallpapers/1024x768/07023.jpg&amp;nombre=illumination-1024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285852" y="214291"/>
            <a:ext cx="557214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chemeClr val="bg1"/>
                </a:solidFill>
                <a:latin typeface="Bodoni MT Black" pitchFamily="18" charset="0"/>
                <a:ea typeface="Calibri" pitchFamily="34" charset="0"/>
                <a:cs typeface="Times New Roman" pitchFamily="18" charset="0"/>
              </a:rPr>
              <a:t>Vengo desde otros tiempos...</a:t>
            </a:r>
          </a:p>
          <a:p>
            <a:r>
              <a:rPr lang="es-ES_tradnl" sz="2800" dirty="0" smtClean="0">
                <a:solidFill>
                  <a:schemeClr val="bg1"/>
                </a:solidFill>
                <a:latin typeface="Bodoni MT Black" pitchFamily="18" charset="0"/>
                <a:ea typeface="Calibri" pitchFamily="34" charset="0"/>
                <a:cs typeface="Times New Roman" pitchFamily="18" charset="0"/>
              </a:rPr>
              <a:t>la búsqueda terminó,</a:t>
            </a:r>
            <a:r>
              <a:rPr lang="es-ES_tradnl" sz="28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Bodoni MT Black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es-ES_tradnl" sz="28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Bodoni MT Black" pitchFamily="18" charset="0"/>
                <a:ea typeface="Calibri" pitchFamily="34" charset="0"/>
                <a:cs typeface="Times New Roman" pitchFamily="18" charset="0"/>
              </a:rPr>
            </a:br>
            <a:endParaRPr lang="es-ES_tradnl" sz="2800" dirty="0">
              <a:solidFill>
                <a:schemeClr val="accent6">
                  <a:lumMod val="60000"/>
                  <a:lumOff val="40000"/>
                </a:schemeClr>
              </a:solidFill>
              <a:latin typeface="Bodoni MT Black" pitchFamily="18" charset="0"/>
            </a:endParaRPr>
          </a:p>
        </p:txBody>
      </p:sp>
      <p:pic>
        <p:nvPicPr>
          <p:cNvPr id="7" name="Picture 2" descr="J:\CHICAS\slide0041_image0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286000"/>
            <a:ext cx="4572000" cy="4572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6000">
    <p:split orient="vert"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7650" name="Picture 2" descr="http://www.fonditos.com/includes/imagen.php?ruta=/wallpapers/1024x768/04441.jpg&amp;nombre=azul-1024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071538" y="285728"/>
            <a:ext cx="578646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chemeClr val="bg1"/>
                </a:solidFill>
                <a:latin typeface="Bodoni MT Black" pitchFamily="18" charset="0"/>
                <a:ea typeface="Calibri" pitchFamily="34" charset="0"/>
                <a:cs typeface="Times New Roman" pitchFamily="18" charset="0"/>
              </a:rPr>
              <a:t>Lo sello en este cuaderno</a:t>
            </a:r>
          </a:p>
          <a:p>
            <a:r>
              <a:rPr lang="es-ES_tradnl" sz="2800" dirty="0" smtClean="0">
                <a:solidFill>
                  <a:schemeClr val="bg1"/>
                </a:solidFill>
                <a:latin typeface="Bodoni MT Black" pitchFamily="18" charset="0"/>
                <a:ea typeface="Calibri" pitchFamily="34" charset="0"/>
                <a:cs typeface="Times New Roman" pitchFamily="18" charset="0"/>
              </a:rPr>
              <a:t> para que lo lea Dios.</a:t>
            </a:r>
            <a:endParaRPr lang="es-ES_tradnl" sz="2800" dirty="0">
              <a:solidFill>
                <a:schemeClr val="bg1"/>
              </a:solidFill>
              <a:latin typeface="Bodoni MT Black" pitchFamily="18" charset="0"/>
            </a:endParaRPr>
          </a:p>
        </p:txBody>
      </p:sp>
      <p:pic>
        <p:nvPicPr>
          <p:cNvPr id="2050" name="Picture 2" descr="J:\VARIOS\slide0054_background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4071942"/>
            <a:ext cx="2835540" cy="2124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CuadroTexto"/>
          <p:cNvSpPr txBox="1"/>
          <p:nvPr/>
        </p:nvSpPr>
        <p:spPr>
          <a:xfrm rot="20502898">
            <a:off x="6474604" y="4679669"/>
            <a:ext cx="12316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ndalus" pitchFamily="2" charset="-78"/>
                <a:cs typeface="Andalus" pitchFamily="2" charset="-78"/>
              </a:rPr>
              <a:t>Te amo, </a:t>
            </a:r>
          </a:p>
          <a:p>
            <a:r>
              <a:rPr lang="es-ES_tradnl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ndalus" pitchFamily="2" charset="-78"/>
                <a:cs typeface="Andalus" pitchFamily="2" charset="-78"/>
              </a:rPr>
              <a:t>te amo….</a:t>
            </a:r>
            <a:endParaRPr lang="es-ES_tradnl" dirty="0">
              <a:solidFill>
                <a:schemeClr val="tx2">
                  <a:lumMod val="60000"/>
                  <a:lumOff val="40000"/>
                </a:schemeClr>
              </a:solidFill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8196" name="Picture 4" descr="http://t1.gstatic.com/images?q=tbn:ANd9GcRdZ1JNUxlck92B1A8YmcRRvp17lkZAAlCYMDTJciJ8h1udbMPveGuQMXJpJQ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86578" y="-428652"/>
            <a:ext cx="2879999" cy="2880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7012E-6 L -0.7776 0.64593 " pathEditMode="relative" rAng="0" ptsTypes="AA">
                                      <p:cBhvr>
                                        <p:cTn id="17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9" y="3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2770" name="Picture 2" descr="http://www.fonditos.com/includes/imagen.php?ruta=/wallpapers/1024x768/03325.jpg&amp;nombre=encanto_magico-1024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372199" y="357166"/>
            <a:ext cx="4399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chemeClr val="bg1"/>
                </a:solidFill>
                <a:latin typeface="Bodoni MT Black" pitchFamily="18" charset="0"/>
                <a:ea typeface="Calibri" pitchFamily="34" charset="0"/>
                <a:cs typeface="Times New Roman" pitchFamily="18" charset="0"/>
              </a:rPr>
              <a:t>Y culminamos unidos corazón a corazón,</a:t>
            </a:r>
            <a:endParaRPr lang="es-ES_tradnl" sz="2800" dirty="0">
              <a:solidFill>
                <a:schemeClr val="bg1"/>
              </a:solidFill>
              <a:latin typeface="Bodoni MT Black" pitchFamily="18" charset="0"/>
            </a:endParaRPr>
          </a:p>
        </p:txBody>
      </p:sp>
      <p:pic>
        <p:nvPicPr>
          <p:cNvPr id="3074" name="Picture 2" descr="J:\ROMANTICAS (CORAZONES)\image[8] (2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2198" y="1857364"/>
            <a:ext cx="2571750" cy="25146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1746" name="Picture 2" descr="http://www.fonditos.com/includes/imagen.php?ruta=/wallpapers/1024x768/04680.jpg&amp;nombre=energia-1024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65888" y="428604"/>
            <a:ext cx="461222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chemeClr val="bg1"/>
                </a:solidFill>
                <a:latin typeface="Bodoni MT Black" pitchFamily="18" charset="0"/>
                <a:ea typeface="Calibri" pitchFamily="34" charset="0"/>
                <a:cs typeface="Times New Roman" pitchFamily="18" charset="0"/>
              </a:rPr>
              <a:t>porque yo te necesito es mi pecado mayor.</a:t>
            </a:r>
            <a:r>
              <a:rPr lang="es-ES_tradnl" sz="2800" dirty="0" smtClean="0">
                <a:solidFill>
                  <a:schemeClr val="bg1"/>
                </a:solidFill>
                <a:latin typeface="Bodoni MT Black" pitchFamily="18" charset="0"/>
                <a:cs typeface="Arial" pitchFamily="34" charset="0"/>
              </a:rPr>
              <a:t> </a:t>
            </a:r>
            <a:endParaRPr lang="es-ES_tradnl" sz="2800" dirty="0">
              <a:solidFill>
                <a:schemeClr val="bg1"/>
              </a:solidFill>
              <a:latin typeface="Bodoni MT Black" pitchFamily="18" charset="0"/>
            </a:endParaRPr>
          </a:p>
        </p:txBody>
      </p:sp>
      <p:pic>
        <p:nvPicPr>
          <p:cNvPr id="6146" name="Picture 2" descr="J:\Fotos romanticas\imagenes-corazones-peq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4171950"/>
            <a:ext cx="4000500" cy="2686050"/>
          </a:xfrm>
          <a:prstGeom prst="parallelogram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4143372" y="1428737"/>
            <a:ext cx="27146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>
                <a:solidFill>
                  <a:schemeClr val="bg2"/>
                </a:solidFill>
              </a:rPr>
              <a:t>Elba R. García</a:t>
            </a:r>
            <a:br>
              <a:rPr lang="es-ES_tradnl" dirty="0" smtClean="0">
                <a:solidFill>
                  <a:schemeClr val="bg2"/>
                </a:solidFill>
              </a:rPr>
            </a:br>
            <a:endParaRPr lang="es-ES_tradnl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ransition spd="slow" advTm="6000">
    <p:split dir="in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2" name="Picture 2" descr="http://www.fondomaniakos.com/imagenes/destacados/nuevos01/01wallpapersdestacados-g_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2051" name="Picture 3" descr="J:\CARPETA FLORES\slide0027_image04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90685" y="857232"/>
            <a:ext cx="1263094" cy="1008000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2053" name="Picture 5" descr="J:\CARPETA FLORES\slide0001_image004 (3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29520" y="5634000"/>
            <a:ext cx="1189017" cy="1224000"/>
          </a:xfrm>
          <a:prstGeom prst="rect">
            <a:avLst/>
          </a:prstGeom>
          <a:noFill/>
        </p:spPr>
      </p:pic>
      <p:pic>
        <p:nvPicPr>
          <p:cNvPr id="9" name="Picture 5" descr="J:\CARPETA FLORES\slide0001_image004 (3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29520" y="4714884"/>
            <a:ext cx="1189017" cy="1224000"/>
          </a:xfrm>
          <a:prstGeom prst="rect">
            <a:avLst/>
          </a:prstGeom>
          <a:noFill/>
        </p:spPr>
      </p:pic>
      <p:pic>
        <p:nvPicPr>
          <p:cNvPr id="10" name="Picture 5" descr="J:\CARPETA FLORES\slide0001_image004 (3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86776" y="5214950"/>
            <a:ext cx="1189017" cy="1224000"/>
          </a:xfrm>
          <a:prstGeom prst="rect">
            <a:avLst/>
          </a:prstGeom>
          <a:noFill/>
        </p:spPr>
      </p:pic>
      <p:pic>
        <p:nvPicPr>
          <p:cNvPr id="11" name="Picture 3" descr="J:\CARPETA FLORES\slide0027_image04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6579" y="214290"/>
            <a:ext cx="1263095" cy="1008000"/>
          </a:xfrm>
          <a:prstGeom prst="ellipse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Tm="8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9889E-6 L -0.55243 0.05412 " pathEditMode="relative" rAng="0" ptsTypes="AA">
                                      <p:cBhvr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6" y="27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73636E-6 L -0.63871 0.17021 " pathEditMode="relative" rAng="0" ptsTypes="AA">
                                      <p:cBhvr>
                                        <p:cTn id="33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" y="85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94265E-6 L -0.52708 0.0488 " pathEditMode="relative" rAng="0" ptsTypes="AA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" y="24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26457E-6 L -0.35382 -0.42068 " pathEditMode="relative" rAng="0" ptsTypes="AA">
                                      <p:cBhvr>
                                        <p:cTn id="37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" y="-210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4.68085E-6 L -0.43907 0.04186 " pathEditMode="relative" rAng="0" ptsTypes="AA">
                                      <p:cBhvr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" y="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7890" name="Picture 2" descr="http://www.fonditos.com/includes/imagen.php?ruta=/wallpapers/1024x768/06192.jpg&amp;nombre=gamma-1024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2050" name="Picture 2" descr="J:\IMAGENES CON MOVIMIENTO\us013-8XtkeY1uQk5M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-285776"/>
            <a:ext cx="3990975" cy="466725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5602" name="Picture 2" descr="http://www.fonditos.com/includes/imagen.php?ruta=/wallpapers/1024x768/01242.jpg&amp;nombre=tormenta_de_truenos-1024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1027" name="Picture 3" descr="J:\IMAGENES CON MOVIMIENTO\e69afpk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1714488"/>
            <a:ext cx="4362450" cy="3390900"/>
          </a:xfrm>
          <a:prstGeom prst="chord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-285783" y="214290"/>
            <a:ext cx="4786345" cy="51398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Diseño </a:t>
            </a:r>
          </a:p>
          <a:p>
            <a:pPr algn="ctr"/>
            <a:r>
              <a:rPr lang="es-ES" sz="20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María Teresa Espín  </a:t>
            </a:r>
          </a:p>
          <a:p>
            <a:pPr algn="ctr"/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Música </a:t>
            </a:r>
          </a:p>
          <a:p>
            <a:pPr algn="ctr"/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Dio como ti amo </a:t>
            </a:r>
          </a:p>
          <a:p>
            <a:pPr algn="ctr"/>
            <a:r>
              <a:rPr lang="es-ES" sz="20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Domenico</a:t>
            </a:r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es-ES" sz="20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Modugno</a:t>
            </a:r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</a:p>
          <a:p>
            <a:pPr algn="ctr"/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  </a:t>
            </a:r>
          </a:p>
          <a:p>
            <a:pPr algn="ctr"/>
            <a:endParaRPr lang="es-ES" sz="2800" b="1" dirty="0" smtClean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pPr algn="ctr"/>
            <a:endParaRPr lang="es-ES" sz="2800" b="1" dirty="0" smtClean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pPr algn="ctr"/>
            <a:endParaRPr lang="es-ES" sz="2800" b="1" dirty="0" smtClean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pPr algn="ctr"/>
            <a:endParaRPr lang="es-ES" sz="2800" b="1" dirty="0" smtClean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pPr algn="ctr"/>
            <a:endParaRPr lang="es-ES" sz="2800" b="1" dirty="0" smtClean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pPr algn="ctr"/>
            <a:r>
              <a:rPr lang="es-ES" sz="4000" b="1" smtClean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es-ES" sz="40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2013</a:t>
            </a:r>
            <a:endParaRPr lang="es-ES" sz="4000" b="1" dirty="0" smtClean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pPr algn="ctr"/>
            <a:endParaRPr lang="es-ES" sz="2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pic>
        <p:nvPicPr>
          <p:cNvPr id="8" name="Picture 4" descr="Image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00364" y="2857496"/>
            <a:ext cx="3048000" cy="2286001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1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395</TotalTime>
  <Words>292</Words>
  <Application>Microsoft Office PowerPoint</Application>
  <PresentationFormat>Presentación en pantalla (4:3)</PresentationFormat>
  <Paragraphs>80</Paragraphs>
  <Slides>25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34" baseType="lpstr">
      <vt:lpstr>Arial</vt:lpstr>
      <vt:lpstr>Calibri</vt:lpstr>
      <vt:lpstr>Baskerville Old Face</vt:lpstr>
      <vt:lpstr>Bodoni MT Black</vt:lpstr>
      <vt:lpstr>Times New Roman</vt:lpstr>
      <vt:lpstr>Andalus</vt:lpstr>
      <vt:lpstr>Berlin Sans FB Demi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216</cp:revision>
  <dcterms:created xsi:type="dcterms:W3CDTF">2012-02-08T17:29:04Z</dcterms:created>
  <dcterms:modified xsi:type="dcterms:W3CDTF">2012-12-28T16:25:06Z</dcterms:modified>
</cp:coreProperties>
</file>