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embeddedFontLst>
    <p:embeddedFont>
      <p:font typeface="A Charming Font Superexpanded" pitchFamily="2" charset="0"/>
      <p:regular r:id="rId8"/>
    </p:embeddedFont>
    <p:embeddedFont>
      <p:font typeface="A Charming Font Expanded" pitchFamily="2" charset="0"/>
      <p:regular r:id="rId9"/>
    </p:embeddedFont>
    <p:embeddedFont>
      <p:font typeface="Cambria" pitchFamily="18" charset="0"/>
      <p:regular r:id="rId10"/>
      <p:bold r:id="rId11"/>
      <p:italic r:id="rId12"/>
      <p:boldItalic r:id="rId13"/>
    </p:embeddedFont>
    <p:embeddedFont>
      <p:font typeface="Bookman Old Style" pitchFamily="18" charset="0"/>
      <p:regular r:id="rId14"/>
      <p:bold r:id="rId15"/>
      <p:italic r:id="rId16"/>
      <p:boldItalic r:id="rId17"/>
    </p:embeddedFont>
    <p:embeddedFont>
      <p:font typeface="Kristen ITC" pitchFamily="66" charset="0"/>
      <p:regular r:id="rId18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W6ZtUKXsUuw4dkmNJwlFg==" hashData="WBt5lT7IVNJ6PCelpZtER8sdHT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DCDCDC"/>
    <a:srgbClr val="00002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1AACB2-B240-464F-8FAF-CA481321555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2C0321-C9A7-4E0C-A9B8-E7E3FF938DA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88F229-F53B-4BCD-8CB6-842B049ED7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5DD4E7-C681-4FB6-AAAC-22DE0EB7CE4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E45E8C-F71E-43E9-B7EC-44B5EE8737F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DAAC5-F0C7-48C3-9B53-6B112D1DE69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635120-0DA6-4533-9F2D-0F4726F6BCB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7821B1-F998-4946-A29C-B85D5089BDF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66118-3443-4ECE-A8F0-9A89929A070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3DBBC4-44B9-426A-A7FA-7803A4AD15B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5D816B-EA0A-4286-BA81-AF338AE0932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C0D6C2-115A-48BC-B3C3-54DB3D4E314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5" name="Picture 15" descr="muell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09600" y="533400"/>
            <a:ext cx="47228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000066"/>
                </a:solidFill>
                <a:latin typeface="A Charming Font Superexpanded" pitchFamily="2" charset="0"/>
              </a:rPr>
              <a:t>Dime,que tiras al agua?....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600200" y="1295400"/>
            <a:ext cx="18049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000066"/>
                </a:solidFill>
                <a:latin typeface="A Charming Font Expanded" pitchFamily="2" charset="0"/>
              </a:rPr>
              <a:t>Alberto Cortes</a:t>
            </a:r>
          </a:p>
        </p:txBody>
      </p:sp>
      <p:pic>
        <p:nvPicPr>
          <p:cNvPr id="5137" name="Picture 17" descr="an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2895600"/>
            <a:ext cx="3276600" cy="43434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6573307"/>
            <a:ext cx="7467600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Todos los derechos de autor © </a:t>
            </a:r>
            <a:r>
              <a:rPr lang="es-UY" sz="1250" i="1" dirty="0" err="1" smtClean="0">
                <a:solidFill>
                  <a:schemeClr val="bg1"/>
                </a:solidFill>
                <a:latin typeface="Cambria" pitchFamily="18" charset="0"/>
              </a:rPr>
              <a:t>pertenecena</a:t>
            </a:r>
            <a:r>
              <a:rPr lang="es-UY" sz="1250" i="1" dirty="0" smtClean="0">
                <a:solidFill>
                  <a:schemeClr val="bg1"/>
                </a:solidFill>
                <a:latin typeface="Cambria" pitchFamily="18" charset="0"/>
              </a:rPr>
              <a:t> los respectivos artistas / fotógrafos</a:t>
            </a:r>
            <a:endParaRPr lang="es-UY" sz="1250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556260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mbria" pitchFamily="18" charset="0"/>
              </a:rPr>
              <a:t>Automatico</a:t>
            </a:r>
            <a:endParaRPr lang="es-UY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0" y="0"/>
            <a:ext cx="9144000" cy="7162800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med" advTm="74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9" name="Picture 47" descr="11285839-md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228600" y="304800"/>
            <a:ext cx="21034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Dime, ¿qué tiras al agua?.</a:t>
            </a: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3276600" y="914400"/>
            <a:ext cx="1120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4000" i="1">
                <a:solidFill>
                  <a:srgbClr val="DCDCDC"/>
                </a:solidFill>
                <a:latin typeface="A Charming Font Expanded" pitchFamily="2" charset="0"/>
              </a:rPr>
              <a:t>Dime, 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3962400" y="1524000"/>
            <a:ext cx="25955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4000" i="1">
                <a:solidFill>
                  <a:srgbClr val="DCDCDC"/>
                </a:solidFill>
                <a:latin typeface="A Charming Font Expanded" pitchFamily="2" charset="0"/>
              </a:rPr>
              <a:t>Que tiras al agua...</a:t>
            </a:r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304800" y="762000"/>
            <a:ext cx="2346325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Un público desconsuelo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y una secreta esperanza.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Lágrimas que no son mías,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recuerdos y madrugadas;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remordimientos antiguos,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palabras..., muchas palabras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que por dichas, no conviene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recordarlas...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Y tú, ¿qué tiras al agua?.</a:t>
            </a:r>
          </a:p>
        </p:txBody>
      </p:sp>
      <p:pic>
        <p:nvPicPr>
          <p:cNvPr id="3120" name="Picture 48" descr="cel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2667000"/>
            <a:ext cx="2590800" cy="4191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med" advTm="37152">
    <p:zoom/>
    <p:sndAc>
      <p:stSnd>
        <p:snd r:embed="rId3" name="dime que tiras al agu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2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7" grpId="0"/>
      <p:bldP spid="3087" grpId="1"/>
      <p:bldP spid="3088" grpId="0"/>
      <p:bldP spid="308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6" name="Picture 20" descr="evening-a21718527"/>
          <p:cNvPicPr>
            <a:picLocks noChangeAspect="1" noChangeArrowheads="1"/>
          </p:cNvPicPr>
          <p:nvPr/>
        </p:nvPicPr>
        <p:blipFill>
          <a:blip r:embed="rId3" cstate="print">
            <a:lum bright="-12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343400" y="457200"/>
            <a:ext cx="2135188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Trabajos mal terminados,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canciones inacabadas,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nombres de malos amigos,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dudas y dos o tres cartas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malamente concebidas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y escritas enhoramala...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Dime, ¿qué tiras al agua?.</a:t>
            </a:r>
          </a:p>
        </p:txBody>
      </p:sp>
      <p:pic>
        <p:nvPicPr>
          <p:cNvPr id="4117" name="Picture 21" descr="an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2895600"/>
            <a:ext cx="3276600" cy="39624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2414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5" name="Picture 21" descr="laoril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6019800" y="228600"/>
            <a:ext cx="2536825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Silencios, muchos silencios,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desgracias, muchas desgracias,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desabridas actitudes,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iras injustificadas,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tiempo inútil  y perdido,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deudas que nunca se pagan,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tristezas no comprendidas,</a:t>
            </a: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6019800" y="1524000"/>
            <a:ext cx="2370138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hambres, miserias humanas, 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vergüenzas inconfesables,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limosnas no confesadas,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consejos paternalistas,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éxodos de casa en casa,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y una desconsoladora 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sensación dentro del alma.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Y tú, ¿qué tiras al agua?.</a:t>
            </a:r>
          </a:p>
          <a:p>
            <a:endParaRPr lang="en-US" sz="1200" i="1">
              <a:solidFill>
                <a:srgbClr val="DCDCDC"/>
              </a:solidFill>
              <a:latin typeface="Bookman Old Style" pitchFamily="18" charset="0"/>
            </a:endParaRPr>
          </a:p>
        </p:txBody>
      </p:sp>
      <p:pic>
        <p:nvPicPr>
          <p:cNvPr id="6164" name="Picture 20" descr="ce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2667000"/>
            <a:ext cx="2590800" cy="4191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med" advTm="4392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/>
      <p:bldP spid="61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578203_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800600" y="381000"/>
            <a:ext cx="21431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Desatinos, desacuerdos,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mentiras innecesarias,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traiciones no cometidas,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promesas no consumadas,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falsos credos, diferencias,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hipócritas alabanzas,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prejuicios imperdonables,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conclusiones temerarias,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resentimientos oscuros,</a:t>
            </a:r>
            <a:br>
              <a:rPr lang="en-US" sz="1200" i="1">
                <a:solidFill>
                  <a:srgbClr val="DCDCDC"/>
                </a:solidFill>
                <a:latin typeface="Bookman Old Style" pitchFamily="18" charset="0"/>
              </a:rPr>
            </a:br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frases desafortunadas.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4191000" y="2895600"/>
            <a:ext cx="28717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400" i="1">
                <a:solidFill>
                  <a:srgbClr val="DCDCDC"/>
                </a:solidFill>
                <a:latin typeface="Bookman Old Style" pitchFamily="18" charset="0"/>
              </a:rPr>
              <a:t>¡mira cómo se la lleva el agua!. </a:t>
            </a:r>
          </a:p>
        </p:txBody>
      </p:sp>
      <p:pic>
        <p:nvPicPr>
          <p:cNvPr id="7181" name="Picture 13" descr="an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2895600"/>
            <a:ext cx="3276600" cy="3962400"/>
          </a:xfrm>
          <a:prstGeom prst="rect">
            <a:avLst/>
          </a:prstGeom>
          <a:noFill/>
        </p:spPr>
      </p:pic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4800600" y="2438400"/>
            <a:ext cx="19145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rgbClr val="DCDCDC"/>
                </a:solidFill>
                <a:latin typeface="Bookman Old Style" pitchFamily="18" charset="0"/>
              </a:rPr>
              <a:t>Mi vida, mi vida entera,</a:t>
            </a:r>
          </a:p>
        </p:txBody>
      </p:sp>
      <p:pic>
        <p:nvPicPr>
          <p:cNvPr id="7196" name="Picture 28" descr="Imagen1mul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</p:spPr>
      </p:pic>
      <p:pic>
        <p:nvPicPr>
          <p:cNvPr id="7194" name="Picture 26" descr="cel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2819400"/>
            <a:ext cx="2590800" cy="4191000"/>
          </a:xfrm>
          <a:prstGeom prst="rect">
            <a:avLst/>
          </a:prstGeom>
          <a:noFill/>
        </p:spPr>
      </p:pic>
      <p:pic>
        <p:nvPicPr>
          <p:cNvPr id="7195" name="Picture 27" descr="an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3048000"/>
            <a:ext cx="3276600" cy="3962400"/>
          </a:xfrm>
          <a:prstGeom prst="rect">
            <a:avLst/>
          </a:prstGeom>
          <a:noFill/>
        </p:spPr>
      </p:pic>
      <p:sp>
        <p:nvSpPr>
          <p:cNvPr id="7193" name="Text Box 25"/>
          <p:cNvSpPr txBox="1">
            <a:spLocks noChangeArrowheads="1"/>
          </p:cNvSpPr>
          <p:nvPr/>
        </p:nvSpPr>
        <p:spPr bwMode="auto">
          <a:xfrm>
            <a:off x="2514600" y="6396335"/>
            <a:ext cx="29744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i="1" dirty="0">
                <a:solidFill>
                  <a:srgbClr val="DCDCDC"/>
                </a:solidFill>
                <a:latin typeface="Cambria" pitchFamily="18" charset="0"/>
              </a:rPr>
              <a:t>inesgaret@gmail.com</a:t>
            </a:r>
          </a:p>
        </p:txBody>
      </p:sp>
    </p:spTree>
  </p:cSld>
  <p:clrMapOvr>
    <a:masterClrMapping/>
  </p:clrMapOvr>
  <p:transition spd="med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3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9300"/>
                            </p:stCondLst>
                            <p:childTnLst>
                              <p:par>
                                <p:cTn id="16" presetID="23" presetClass="exit" presetSubtype="544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3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2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7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2" grpId="1"/>
      <p:bldP spid="7173" grpId="0"/>
      <p:bldP spid="7173" grpId="1"/>
      <p:bldP spid="7182" grpId="0"/>
      <p:bldP spid="7182" grpId="1"/>
      <p:bldP spid="719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7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89</Words>
  <Application>Microsoft Office PowerPoint</Application>
  <PresentationFormat>Presentación en pantalla (4:3)</PresentationFormat>
  <Paragraphs>17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A Charming Font Superexpanded</vt:lpstr>
      <vt:lpstr>A Charming Font Expanded</vt:lpstr>
      <vt:lpstr>Cambria</vt:lpstr>
      <vt:lpstr>Bookman Old Style</vt:lpstr>
      <vt:lpstr>Kristen ITC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50</cp:revision>
  <dcterms:created xsi:type="dcterms:W3CDTF">2010-05-06T17:32:10Z</dcterms:created>
  <dcterms:modified xsi:type="dcterms:W3CDTF">2019-04-07T20:40:59Z</dcterms:modified>
</cp:coreProperties>
</file>