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cTcOq0VVoeDGZyyX2ZVYA==" hashData="4C5Ufry35GeTxwLVD99Ptcm6UABPk0sKN0/flkeEkJ4iF/bkogwjxHxZwmF3PaAKNN5Z43PYQs/y2d5jm8kk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8" autoAdjust="0"/>
    <p:restoredTop sz="94660"/>
  </p:normalViewPr>
  <p:slideViewPr>
    <p:cSldViewPr snapToGrid="0">
      <p:cViewPr>
        <p:scale>
          <a:sx n="90" d="100"/>
          <a:sy n="90" d="100"/>
        </p:scale>
        <p:origin x="74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9293A9-D8C8-493B-B14A-9739CE61E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87AC16-574F-49F8-9783-AF00F90376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664749-28F3-457F-B184-9F58A4B73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8981CC-E4AF-438C-9381-2352F73E3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E1BECD-602A-452E-B511-D1F744231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731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6FBFE4-E0E7-4DA2-B383-D950B89CA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900A4F-AC54-4540-B15B-3D9CB8EA1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A11276-A462-4961-8FE8-5A7C4DC02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032754-19A8-40AD-BA19-17AAF4207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A25379-6B79-4E82-9F54-01E6ABD4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479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DF0C46-2E10-49A9-A28D-B58825EAF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DEB996-B2A4-4BC8-B802-5F7C5A9B0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B10D6D-A309-4BE3-80FA-EB90D2364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301DE2-E1DC-4865-B4EB-BBCE75FA6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05A71F-92E1-455B-9D01-6F1D4DECE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412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2EC97F-95A4-4DD7-94DD-2654149F3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8ACDB1-1B8C-4CE0-A01C-071743D350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14E88C9-EBF0-4BFB-BD6F-5EFBFB5CF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94FFCD8-7BCD-45BB-BE3D-9D254DD5D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1A0B04-CF2F-4A96-A39F-A625F3003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C091E6-3CFB-4AE7-B784-58FC52BBC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6794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153D8D-4432-4ACA-B2CE-F60250C78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F747164-97B9-4F30-B38B-F4AB326E2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4896EA1-0E70-4A76-BC18-69BC48A6C8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A1EE0F4-CD5B-4350-B882-B56ED8779B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56DE7C-5480-428F-97FB-23F5AA266B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92407AB-F066-498A-BFF9-8B5069EB3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59524B7-C661-4398-AAB3-7A68E6DCE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075BF5D-0B11-4CA3-AFB8-7B6D43789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3459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8DC589-E817-40DA-8640-D08D56708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128690E-A145-406E-9322-4F1E482E6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EA30A90-2E6D-4264-82AC-267C09FD7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3D50157-FDE1-4A60-AECD-5F3E486B0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1865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4B67A29-F144-4E49-AC90-2729F662B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65D2AAA-24E3-423E-9774-62357D61E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926587-D3AA-46FF-8FEF-A2452EDBD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8892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8BB6B-27F3-40FB-94FB-0E21AA0F0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BDF985-B457-4405-A7B8-91D3F7B2C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BC32623-863A-44FE-9CCF-9B9192F9A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093A91-0EE7-43C2-BBF9-5BC60B8C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09598A-AB88-4AAA-9BB7-A127571CC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9D4AD4-1376-4DFB-8F52-CBF02121C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918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F0708D-DD53-4E5C-AC1A-70098893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DE8C377-AB5A-4E73-8E98-0E91F786A2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B30D84-7B11-4126-963C-F8C4F2C8BA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A3847C-B70A-459C-9173-67F03630C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83BCADD-4794-4013-9765-8E3A75FA4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1F9E52C-E54B-4362-B457-51FDBC399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030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1F676D-9D88-42B3-9095-66659909C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8D24B81-CD92-4F7E-A037-55E321BFBD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298817-8BED-491C-8569-42FBD4FC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295BC8-0BB1-44A6-AAD8-9B6F275C1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E6CA12-836A-4620-9AFD-98069D1E4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0422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D2A9AF8-1FE2-4D1C-B243-A21BD6F66F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D7C80FB-5FB6-4948-BD74-C24D5FBAF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2D19E7-99EE-468B-A286-343836B80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AAEAA6-0ADA-4AB7-957B-42228B4E6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A57F1D-F7A7-46F6-8CEC-F3E25DA17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2065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A05B2C-5EDF-C5CC-DFE8-274AF2C10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DBAFCC-0A55-03B9-9A61-B446F6D45B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94603E-16D5-3EBD-9051-90258C2D9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193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B633BC6-6F3A-44CF-88CE-3C6FD93BF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19D3C3C-3BEF-4DEF-A736-24DEB1E09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C59CBC-8BD2-40F6-A9B3-11CFCCA566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BA6E6-0683-4F9C-9703-D32D778ECC96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DC7EA4-4F32-4079-BA94-A055BDBD3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2F7387-3271-4945-BAC4-0F6AD0AF48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F29FF-22D1-4B70-AA7D-D1895E07E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18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5D53811-BA10-4CA0-F8F9-97CEC605A0C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444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299D2CAB-BD80-4DF2-8ABC-F79F2AB1D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991473C-10E6-4196-8F9A-CBEF3BF9B31C}"/>
              </a:ext>
            </a:extLst>
          </p:cNvPr>
          <p:cNvSpPr txBox="1"/>
          <p:nvPr/>
        </p:nvSpPr>
        <p:spPr>
          <a:xfrm>
            <a:off x="329609" y="265288"/>
            <a:ext cx="43593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Dime</a:t>
            </a:r>
          </a:p>
          <a:p>
            <a:r>
              <a:rPr 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      por     </a:t>
            </a:r>
          </a:p>
          <a:p>
            <a:r>
              <a:rPr 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         favor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150057-826D-A8F6-CFDC-03C9FC3ED3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3" b="7623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5045FCB4-4068-5C13-F511-24D9B11AB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6229" y="982175"/>
            <a:ext cx="3758136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Donde estás,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en que rincón puedo no verte,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dónde puedo dormir sin recordarte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dónde recordar sin que me duela</a:t>
            </a:r>
          </a:p>
          <a:p>
            <a:pPr algn="ctr"/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Dime por favor dónde pueda caminar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sin ver tus huellas,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dónde puedo correr sin recordarte</a:t>
            </a:r>
            <a:b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dónde descansar con mi tristeza.</a:t>
            </a:r>
            <a:r>
              <a:rPr lang="es-ES_tradnl" altLang="es-ES" sz="2400" i="1" dirty="0">
                <a:latin typeface="Bell MT" panose="02020503060305020303" pitchFamily="18" charset="0"/>
              </a:rPr>
              <a:t> </a:t>
            </a:r>
            <a:endParaRPr lang="es-ES" altLang="es-ES" sz="2400" i="1" dirty="0">
              <a:latin typeface="Bell MT" panose="02020503060305020303" pitchFamily="18" charset="0"/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2E16A523-048D-148B-1B30-0F845182D1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0" b="1087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7">
            <a:extLst>
              <a:ext uri="{FF2B5EF4-FFF2-40B4-BE49-F238E27FC236}">
                <a16:creationId xmlns:a16="http://schemas.microsoft.com/office/drawing/2014/main" id="{C2DF0917-7357-D6A2-0BD1-ECFD1A15F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1592" y="1659285"/>
            <a:ext cx="291816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  <a:t>Dime por favor cuál es el cielo</a:t>
            </a:r>
            <a:b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  <a:t>que no tiene el calor de tu mirada</a:t>
            </a:r>
            <a:b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  <a:t>y cuál es el sol que tiene luz tan sólo</a:t>
            </a:r>
            <a:b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rgbClr val="00B050"/>
                </a:solidFill>
                <a:latin typeface="Bell MT" panose="02020503060305020303" pitchFamily="18" charset="0"/>
              </a:rPr>
              <a:t>y no la sensación de que me llamas. 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1CCD468E-0B2F-23D6-8D13-4BA597B2EA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Rectangle 9">
            <a:extLst>
              <a:ext uri="{FF2B5EF4-FFF2-40B4-BE49-F238E27FC236}">
                <a16:creationId xmlns:a16="http://schemas.microsoft.com/office/drawing/2014/main" id="{232C0E0B-24E6-7EC9-976D-0527C0FB6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858" y="1012954"/>
            <a:ext cx="2553079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Dime por favor cuál es el rincón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en el que no dejaste tu presencia.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Dime por favor cual es el hueco de mi almohada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que no tiene escondidos tus recuerdos.</a:t>
            </a:r>
            <a:endParaRPr lang="es-ES" altLang="es-ES" sz="2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A41457E-FB8B-73AE-0D1D-8F9688DEC7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3" b="992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Rectangle 11">
            <a:extLst>
              <a:ext uri="{FF2B5EF4-FFF2-40B4-BE49-F238E27FC236}">
                <a16:creationId xmlns:a16="http://schemas.microsoft.com/office/drawing/2014/main" id="{7508344E-3CCF-6853-32F5-7BF1CA3C8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033" y="1228397"/>
            <a:ext cx="2563641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Dime por favor cuál es la noche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en que no vendrás para velar mis sueños.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Que no puedo vivir porque te extraño</a:t>
            </a:r>
            <a:b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y no puedo morir porque te quiero. 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91D02DFA-D6C1-1102-A3A4-F14FBBF17D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Text Box 12">
            <a:extLst>
              <a:ext uri="{FF2B5EF4-FFF2-40B4-BE49-F238E27FC236}">
                <a16:creationId xmlns:a16="http://schemas.microsoft.com/office/drawing/2014/main" id="{BE5670A7-B797-52C5-C986-2ECDE3012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680" y="5405657"/>
            <a:ext cx="216058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ll MT" panose="02020503060305020303" pitchFamily="18" charset="0"/>
            </a:endParaRPr>
          </a:p>
        </p:txBody>
      </p:sp>
      <p:sp>
        <p:nvSpPr>
          <p:cNvPr id="33" name="Text Box 13">
            <a:extLst>
              <a:ext uri="{FF2B5EF4-FFF2-40B4-BE49-F238E27FC236}">
                <a16:creationId xmlns:a16="http://schemas.microsoft.com/office/drawing/2014/main" id="{59E0D3A5-BEE0-3086-3486-7EF277B25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680" y="7000302"/>
            <a:ext cx="344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solidFill>
                  <a:schemeClr val="bg1"/>
                </a:solidFill>
                <a:latin typeface="Andy" pitchFamily="66" charset="0"/>
              </a:rPr>
              <a:t>jrvallegomez@outlook.es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E150F4DC-EB66-325F-91DE-A55EAE3E5E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audinnnno1(1)">
            <a:hlinkClick r:id="" action="ppaction://media"/>
            <a:extLst>
              <a:ext uri="{FF2B5EF4-FFF2-40B4-BE49-F238E27FC236}">
                <a16:creationId xmlns:a16="http://schemas.microsoft.com/office/drawing/2014/main" id="{0006687C-FE57-00DE-754F-3C784B0E7C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280837" y="7451651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0">
        <p14:flash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7" presetClass="exit" presetSubtype="0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500"/>
                            </p:stCondLst>
                            <p:childTnLst>
                              <p:par>
                                <p:cTn id="63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9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 tmFilter="0,0; .5, 0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8000"/>
                            </p:stCondLst>
                            <p:childTnLst>
                              <p:par>
                                <p:cTn id="88" presetID="3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2000"/>
                            </p:stCondLst>
                            <p:childTnLst>
                              <p:par>
                                <p:cTn id="9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5000" tmFilter="0,0; .5, 0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90000"/>
                            </p:stCondLst>
                            <p:childTnLst>
                              <p:par>
                                <p:cTn id="113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4000"/>
                            </p:stCondLst>
                            <p:childTnLst>
                              <p:par>
                                <p:cTn id="123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40" presetID="3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2" grpId="0"/>
      <p:bldP spid="7" grpId="0"/>
      <p:bldP spid="7" grpId="1"/>
      <p:bldP spid="26" grpId="0" build="allAtOnce"/>
      <p:bldP spid="28" grpId="0"/>
      <p:bldP spid="28" grpId="1"/>
      <p:bldP spid="30" grpId="0"/>
      <p:bldP spid="3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9F22E6F-A1EB-2E2E-4E16-2A84D574C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8DB48C3-4DF1-1B15-6C83-0DE0112E9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0588DE1-65B7-5C0F-9402-57C330845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EB7D63A-8795-368D-9481-86E105EB3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E980421-D663-6824-EB34-92BF75C08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52B9DC1-A144-2E91-D4A5-A8F5377EE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D4F9D12-5B76-1B94-8926-C082E80D3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D89C5A1-5D6B-C961-B538-312596175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1EF7966A-2F41-CE9F-C7D8-BA52B84DF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063547A-BA61-6E92-9C50-9B50C0EFF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2470B81-F2CE-2903-493E-2A5BA35A1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BDE7D3D-5EFA-75E5-05E2-66CF28ADEAAD}"/>
              </a:ext>
            </a:extLst>
          </p:cNvPr>
          <p:cNvSpPr txBox="1"/>
          <p:nvPr/>
        </p:nvSpPr>
        <p:spPr>
          <a:xfrm>
            <a:off x="95693" y="6934200"/>
            <a:ext cx="1428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0587199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192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jrvallegomez@outlook.es</dc:creator>
  <cp:keywords>poesia</cp:keywords>
  <cp:lastModifiedBy>jose ruiz</cp:lastModifiedBy>
  <cp:revision>13</cp:revision>
  <dcterms:created xsi:type="dcterms:W3CDTF">2023-01-18T13:07:56Z</dcterms:created>
  <dcterms:modified xsi:type="dcterms:W3CDTF">2024-08-09T10:52:05Z</dcterms:modified>
</cp:coreProperties>
</file>