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90" r:id="rId2"/>
    <p:sldId id="295" r:id="rId3"/>
    <p:sldId id="315" r:id="rId4"/>
    <p:sldId id="320" r:id="rId5"/>
    <p:sldId id="294" r:id="rId6"/>
    <p:sldId id="314" r:id="rId7"/>
    <p:sldId id="301" r:id="rId8"/>
    <p:sldId id="300" r:id="rId9"/>
    <p:sldId id="298" r:id="rId10"/>
    <p:sldId id="305" r:id="rId11"/>
    <p:sldId id="297" r:id="rId12"/>
    <p:sldId id="316" r:id="rId13"/>
    <p:sldId id="304" r:id="rId14"/>
    <p:sldId id="317" r:id="rId15"/>
    <p:sldId id="319" r:id="rId16"/>
    <p:sldId id="322" r:id="rId17"/>
    <p:sldId id="318" r:id="rId18"/>
    <p:sldId id="321" r:id="rId19"/>
    <p:sldId id="302" r:id="rId20"/>
    <p:sldId id="299" r:id="rId21"/>
    <p:sldId id="306" r:id="rId22"/>
    <p:sldId id="309" r:id="rId23"/>
    <p:sldId id="308" r:id="rId24"/>
    <p:sldId id="293" r:id="rId25"/>
  </p:sldIdLst>
  <p:sldSz cx="12192000" cy="6858000"/>
  <p:notesSz cx="6858000" cy="9144000"/>
  <p:defaultTextStyle>
    <a:defPPr>
      <a:defRPr lang="es-E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iQwVs0CHeDc2W+I77DhZwQ==" hashData="9BTv0wLWQfDhNuaKN4I0riO3r0h1orzlIkDkOwRGa/G2KdQOGBqUtigpJZneaX2JgcJAstTM6Ke8FTyc+cmwFA=="/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E4C9"/>
    <a:srgbClr val="E0C1FF"/>
    <a:srgbClr val="E7E7FF"/>
    <a:srgbClr val="B82C00"/>
    <a:srgbClr val="922300"/>
    <a:srgbClr val="CC3300"/>
    <a:srgbClr val="66FFFF"/>
    <a:srgbClr val="00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9" autoAdjust="0"/>
    <p:restoredTop sz="94196" autoAdjust="0"/>
  </p:normalViewPr>
  <p:slideViewPr>
    <p:cSldViewPr>
      <p:cViewPr varScale="1">
        <p:scale>
          <a:sx n="101" d="100"/>
          <a:sy n="101" d="100"/>
        </p:scale>
        <p:origin x="876" y="96"/>
      </p:cViewPr>
      <p:guideLst>
        <p:guide orient="horz" pos="2160"/>
        <p:guide pos="384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 smtClean="0"/>
              <a:t>Haga clic para editar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7F413C4-8E45-43DD-BC4F-14FF1580A6C3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505053304"/>
      </p:ext>
    </p:extLst>
  </p:cSld>
  <p:clrMapOvr>
    <a:masterClrMapping/>
  </p:clrMapOvr>
  <p:transition spd="slow" advTm="7000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57AF94B-5E1F-4337-A51F-31DCA9DC882F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589060195"/>
      </p:ext>
    </p:extLst>
  </p:cSld>
  <p:clrMapOvr>
    <a:masterClrMapping/>
  </p:clrMapOvr>
  <p:transition spd="slow" advTm="7000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44A21F-3A00-45E8-AE8D-87B2BD8DFD74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352386509"/>
      </p:ext>
    </p:extLst>
  </p:cSld>
  <p:clrMapOvr>
    <a:masterClrMapping/>
  </p:clrMapOvr>
  <p:transition spd="slow" advTm="7000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FA87E47D-10E0-4377-AE6A-ADB33D38B937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954985197"/>
      </p:ext>
    </p:extLst>
  </p:cSld>
  <p:clrMapOvr>
    <a:masterClrMapping/>
  </p:clrMapOvr>
  <p:transition spd="slow" advTm="7000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7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8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9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9E9DB79-6193-4918-AD81-E366663BD023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398541759"/>
      </p:ext>
    </p:extLst>
  </p:cSld>
  <p:clrMapOvr>
    <a:masterClrMapping/>
  </p:clrMapOvr>
  <p:transition spd="slow" advTm="7000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7283012-B8C9-407E-B9AF-62FB3BEECC68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484981142"/>
      </p:ext>
    </p:extLst>
  </p:cSld>
  <p:clrMapOvr>
    <a:masterClrMapping/>
  </p:clrMapOvr>
  <p:transition spd="slow" advTm="7000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3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4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EBB100F-CF6C-40EF-902E-F73F2FA238CF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1923670568"/>
      </p:ext>
    </p:extLst>
  </p:cSld>
  <p:clrMapOvr>
    <a:masterClrMapping/>
  </p:clrMapOvr>
  <p:transition spd="slow" advTm="7000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56E4198-0F2B-4880-A281-D9A5E3300DD0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547647731"/>
      </p:ext>
    </p:extLst>
  </p:cSld>
  <p:clrMapOvr>
    <a:masterClrMapping/>
  </p:clrMapOvr>
  <p:transition spd="slow" advTm="7000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rtlCol="0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r>
              <a:rPr lang="es-ES" noProof="0" smtClean="0"/>
              <a:t>Haga clic en el icono para agregar una imagen</a:t>
            </a:r>
            <a:endParaRPr lang="en-US" noProof="0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 smtClean="0"/>
              <a:t>Editar el estilo de texto del patrón</a:t>
            </a:r>
          </a:p>
        </p:txBody>
      </p:sp>
      <p:sp>
        <p:nvSpPr>
          <p:cNvPr id="5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7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6B1FBD8-A47C-4C41-A4EB-2788E6D87692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560786551"/>
      </p:ext>
    </p:extLst>
  </p:cSld>
  <p:clrMapOvr>
    <a:masterClrMapping/>
  </p:clrMapOvr>
  <p:transition spd="slow" advTm="7000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E3923CF-F80E-4429-9568-D90EF0E9B44E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2314288653"/>
      </p:ext>
    </p:extLst>
  </p:cSld>
  <p:clrMapOvr>
    <a:masterClrMapping/>
  </p:clrMapOvr>
  <p:transition spd="slow" advTm="7000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s-ES" smtClean="0"/>
              <a:t>Editar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E14F46A-E654-4466-B6B4-A5FC850ACF8D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  <p:extLst>
      <p:ext uri="{BB962C8B-B14F-4D97-AF65-F5344CB8AC3E}">
        <p14:creationId xmlns:p14="http://schemas.microsoft.com/office/powerpoint/2010/main" val="4114438943"/>
      </p:ext>
    </p:extLst>
  </p:cSld>
  <p:clrMapOvr>
    <a:masterClrMapping/>
  </p:clrMapOvr>
  <p:transition spd="slow" advTm="7000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Haga clic para modificar el estilo de título del patrón</a:t>
            </a:r>
            <a:endParaRPr lang="en-US" altLang="es-ES" smtClean="0"/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altLang="es-ES" smtClean="0"/>
              <a:t>Editar el estilo de texto del patrón</a:t>
            </a:r>
          </a:p>
          <a:p>
            <a:pPr lvl="1"/>
            <a:r>
              <a:rPr lang="es-ES" altLang="es-ES" smtClean="0"/>
              <a:t>Segundo nivel</a:t>
            </a:r>
          </a:p>
          <a:p>
            <a:pPr lvl="2"/>
            <a:r>
              <a:rPr lang="es-ES" altLang="es-ES" smtClean="0"/>
              <a:t>Tercer nivel</a:t>
            </a:r>
          </a:p>
          <a:p>
            <a:pPr lvl="3"/>
            <a:r>
              <a:rPr lang="es-ES" altLang="es-ES" smtClean="0"/>
              <a:t>Cuarto nivel</a:t>
            </a:r>
          </a:p>
          <a:p>
            <a:pPr lvl="4"/>
            <a:r>
              <a:rPr lang="es-ES" altLang="es-ES" smtClean="0"/>
              <a:t>Quinto nivel</a:t>
            </a:r>
            <a:endParaRPr lang="en-US" altLang="es-ES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endParaRPr lang="es-ES" altLang="es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>
              <a:defRPr/>
            </a:pPr>
            <a:fld id="{EC3A5072-EE60-4E7D-A28E-C3AA1046FA0D}" type="slidenum">
              <a:rPr lang="es-ES" altLang="es-ES"/>
              <a:pPr>
                <a:defRPr/>
              </a:pPr>
              <a:t>‹Nº›</a:t>
            </a:fld>
            <a:endParaRPr lang="es-ES" altLang="es-E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ransition spd="slow" advTm="7000"/>
  <p:txStyles>
    <p:titleStyle>
      <a:lvl1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2pPr>
      <a:lvl3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3pPr>
      <a:lvl4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4pPr>
      <a:lvl5pPr algn="l" rtl="0" eaLnBrk="0" fontAlgn="base" hangingPunct="0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 Light" panose="020F0302020204030204" pitchFamily="34" charset="0"/>
        </a:defRPr>
      </a:lvl9pPr>
    </p:titleStyle>
    <p:bodyStyle>
      <a:lvl1pPr marL="228600" indent="-228600" algn="l" rtl="0" eaLnBrk="0" fontAlgn="base" hangingPunct="0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gif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gif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jpeg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8" Type="http://schemas.openxmlformats.org/officeDocument/2006/relationships/image" Target="../media/image29.png"/><Relationship Id="rId13" Type="http://schemas.openxmlformats.org/officeDocument/2006/relationships/hyperlink" Target="https://vk.com/mispps" TargetMode="External"/><Relationship Id="rId3" Type="http://schemas.openxmlformats.org/officeDocument/2006/relationships/image" Target="../media/image26.png"/><Relationship Id="rId7" Type="http://schemas.openxmlformats.org/officeDocument/2006/relationships/hyperlink" Target="https://www.facebook.com/mispps" TargetMode="External"/><Relationship Id="rId12" Type="http://schemas.openxmlformats.org/officeDocument/2006/relationships/image" Target="../media/image31.png"/><Relationship Id="rId2" Type="http://schemas.openxmlformats.org/officeDocument/2006/relationships/hyperlink" Target="http://www.mispps.com/" TargetMode="Externa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28.png"/><Relationship Id="rId11" Type="http://schemas.openxmlformats.org/officeDocument/2006/relationships/hyperlink" Target="https://plus.google.com/+Mispps/" TargetMode="External"/><Relationship Id="rId5" Type="http://schemas.openxmlformats.org/officeDocument/2006/relationships/image" Target="../media/image27.png"/><Relationship Id="rId10" Type="http://schemas.openxmlformats.org/officeDocument/2006/relationships/image" Target="../media/image30.png"/><Relationship Id="rId4" Type="http://schemas.openxmlformats.org/officeDocument/2006/relationships/hyperlink" Target="http://www.mispps.com/boletin.html" TargetMode="External"/><Relationship Id="rId9" Type="http://schemas.openxmlformats.org/officeDocument/2006/relationships/hyperlink" Target="https://twitter.com/mispps" TargetMode="External"/><Relationship Id="rId14" Type="http://schemas.openxmlformats.org/officeDocument/2006/relationships/image" Target="../media/image3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7" descr="Imagen4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87713" y="3716338"/>
            <a:ext cx="838200" cy="428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Imagen 1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23750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>
    <p:sndAc>
      <p:stSnd>
        <p:snd r:embed="rId2" name="DICEN QUE LAS PLANTAS NO HABLAN-DOBLE para powerpoint--WAWE.wav"/>
      </p:stSnd>
    </p:sndAc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7988" y="188913"/>
            <a:ext cx="11383962" cy="64436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525" y="188913"/>
            <a:ext cx="11704638" cy="658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62750" y="17463"/>
            <a:ext cx="5429250" cy="684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3" name="CuadroTexto 5"/>
          <p:cNvSpPr txBox="1">
            <a:spLocks noChangeArrowheads="1"/>
          </p:cNvSpPr>
          <p:nvPr/>
        </p:nvSpPr>
        <p:spPr bwMode="auto">
          <a:xfrm rot="-1320907">
            <a:off x="-82550" y="3228975"/>
            <a:ext cx="6440488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sz="4000" b="1">
                <a:solidFill>
                  <a:srgbClr val="E0C1FF"/>
                </a:solidFill>
                <a:latin typeface="Algerian" panose="04020705040A02060702" pitchFamily="82" charset="0"/>
              </a:rPr>
              <a:t>Dicen, pero no es cierto</a:t>
            </a: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146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4763" y="404813"/>
            <a:ext cx="12142788" cy="63357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87488" y="981075"/>
            <a:ext cx="9529762" cy="48593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525" y="77788"/>
            <a:ext cx="11645900" cy="655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24113" y="17463"/>
            <a:ext cx="6838950" cy="6840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0"/>
            <a:ext cx="11807825" cy="6692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88" y="260350"/>
            <a:ext cx="12206288" cy="64087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525" y="9525"/>
            <a:ext cx="11736388" cy="6838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314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19288" y="1341438"/>
            <a:ext cx="7396162" cy="4175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4338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63" y="30163"/>
            <a:ext cx="11904662" cy="669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525" y="-34925"/>
            <a:ext cx="11664950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6386" name="Marcador de contenido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11225" y="-1588"/>
            <a:ext cx="10367963" cy="6911976"/>
          </a:xfrm>
        </p:spPr>
      </p:pic>
    </p:spTree>
  </p:cSld>
  <p:clrMapOvr>
    <a:masterClrMapping/>
  </p:clrMapOvr>
  <p:transition spd="slow" advTm="3000"/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410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4000"/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8434" name="Imagen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3525" y="188913"/>
            <a:ext cx="11583988" cy="651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0000"/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Imagen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12209463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16050" y="0"/>
            <a:ext cx="9288463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1506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9063" y="44450"/>
            <a:ext cx="11906250" cy="66960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2530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82663" y="31750"/>
            <a:ext cx="10250487" cy="684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" name="CuadroTexto 1"/>
          <p:cNvSpPr txBox="1"/>
          <p:nvPr/>
        </p:nvSpPr>
        <p:spPr>
          <a:xfrm>
            <a:off x="7175500" y="6381750"/>
            <a:ext cx="3613150" cy="368300"/>
          </a:xfrm>
          <a:prstGeom prst="rect">
            <a:avLst/>
          </a:prstGeom>
          <a:noFill/>
        </p:spPr>
        <p:txBody>
          <a:bodyPr wrap="none">
            <a:spAutoFit/>
          </a:bodyPr>
          <a:lstStyle/>
          <a:p>
            <a:pPr>
              <a:defRPr/>
            </a:pPr>
            <a:r>
              <a:rPr lang="es-ES" dirty="0"/>
              <a:t>.gG</a:t>
            </a:r>
            <a:r>
              <a:rPr lang="es-ES" dirty="0">
                <a:solidFill>
                  <a:schemeClr val="bg2">
                    <a:lumMod val="90000"/>
                  </a:schemeClr>
                </a:solidFill>
              </a:rPr>
              <a:t>Guillermoadr507@Outlook.es</a:t>
            </a:r>
          </a:p>
        </p:txBody>
      </p:sp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3554" name="Imagen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2088" y="333375"/>
            <a:ext cx="5915025" cy="597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3555" name="Imagen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333375"/>
            <a:ext cx="5916613" cy="59753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3556" name="CuadroTexto 1"/>
          <p:cNvSpPr txBox="1">
            <a:spLocks noChangeArrowheads="1"/>
          </p:cNvSpPr>
          <p:nvPr/>
        </p:nvSpPr>
        <p:spPr bwMode="auto">
          <a:xfrm>
            <a:off x="695325" y="6334125"/>
            <a:ext cx="4659313" cy="523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r>
              <a:rPr lang="es-ES" altLang="es-ES" b="1">
                <a:solidFill>
                  <a:srgbClr val="FFE4C9"/>
                </a:solidFill>
                <a:latin typeface="Arial" panose="020B0604020202020204" pitchFamily="34" charset="0"/>
              </a:rPr>
              <a:t>Lo dicen pero no es cierto</a:t>
            </a:r>
          </a:p>
        </p:txBody>
      </p:sp>
    </p:spTree>
  </p:cSld>
  <p:clrMapOvr>
    <a:masterClrMapping/>
  </p:clrMapOvr>
  <p:transition spd="slow" advTm="15000"/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4578" name="Imagen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39788" y="115888"/>
            <a:ext cx="10058400" cy="6675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160000"/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Rectangle 4"/>
          <p:cNvSpPr>
            <a:spLocks noChangeArrowheads="1"/>
          </p:cNvSpPr>
          <p:nvPr/>
        </p:nvSpPr>
        <p:spPr bwMode="auto">
          <a:xfrm>
            <a:off x="1524000" y="1600200"/>
            <a:ext cx="9144000" cy="228600"/>
          </a:xfrm>
          <a:prstGeom prst="rect">
            <a:avLst/>
          </a:prstGeom>
          <a:solidFill>
            <a:schemeClr val="bg1"/>
          </a:solidFill>
          <a:ln w="19050">
            <a:solidFill>
              <a:srgbClr val="C0C0C0"/>
            </a:solidFill>
            <a:miter lim="800000"/>
            <a:headEnd/>
            <a:tailEnd/>
          </a:ln>
          <a:effectLst/>
          <a:extLs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s-ES" altLang="es-ES" sz="1800">
              <a:latin typeface="Arial" panose="020B0604020202020204" pitchFamily="34" charset="0"/>
            </a:endParaRPr>
          </a:p>
        </p:txBody>
      </p:sp>
      <p:sp>
        <p:nvSpPr>
          <p:cNvPr id="25603" name="Rectangle 5"/>
          <p:cNvSpPr>
            <a:spLocks noChangeArrowheads="1"/>
          </p:cNvSpPr>
          <p:nvPr/>
        </p:nvSpPr>
        <p:spPr bwMode="auto">
          <a:xfrm>
            <a:off x="1200150" y="1257300"/>
            <a:ext cx="9144000" cy="5029200"/>
          </a:xfrm>
          <a:prstGeom prst="rect">
            <a:avLst/>
          </a:prstGeom>
          <a:solidFill>
            <a:srgbClr val="B6E8FC"/>
          </a:solidFill>
          <a:ln>
            <a:noFill/>
          </a:ln>
          <a:effectLst/>
          <a:extLs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/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0"/>
              </a:spcBef>
              <a:buFontTx/>
              <a:buNone/>
            </a:pPr>
            <a:endParaRPr lang="es-ES" altLang="es-ES" sz="1800">
              <a:latin typeface="Arial" panose="020B0604020202020204" pitchFamily="34" charset="0"/>
            </a:endParaRPr>
          </a:p>
        </p:txBody>
      </p:sp>
      <p:pic>
        <p:nvPicPr>
          <p:cNvPr id="25604" name="Picture 7" descr="logo_grande">
            <a:hlinkClick r:id="rId2"/>
          </p:cNvPr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05200" y="0"/>
            <a:ext cx="4876800" cy="1562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5" name="Text Box 8"/>
          <p:cNvSpPr txBox="1">
            <a:spLocks noChangeArrowheads="1"/>
          </p:cNvSpPr>
          <p:nvPr/>
        </p:nvSpPr>
        <p:spPr bwMode="auto">
          <a:xfrm>
            <a:off x="1524000" y="1905000"/>
            <a:ext cx="9144000" cy="23701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s-ES" altLang="es-ES" sz="6000" b="1">
                <a:latin typeface="Kristen ITC" panose="03050502040202030202" pitchFamily="66" charset="0"/>
              </a:rPr>
              <a:t>¿Te ha gustado?</a:t>
            </a:r>
            <a:r>
              <a:rPr lang="es-ES" altLang="es-ES" sz="4800">
                <a:latin typeface="Kristen ITC" panose="03050502040202030202" pitchFamily="66" charset="0"/>
              </a:rPr>
              <a:t> </a:t>
            </a:r>
            <a:br>
              <a:rPr lang="es-ES" altLang="es-ES" sz="4800">
                <a:latin typeface="Kristen ITC" panose="03050502040202030202" pitchFamily="66" charset="0"/>
              </a:rPr>
            </a:br>
            <a:r>
              <a:rPr lang="es-ES" altLang="es-ES" sz="4400">
                <a:latin typeface="Kristen ITC" panose="03050502040202030202" pitchFamily="66" charset="0"/>
              </a:rPr>
              <a:t>Puedes ver más entrando </a:t>
            </a:r>
            <a:br>
              <a:rPr lang="es-ES" altLang="es-ES" sz="4400">
                <a:latin typeface="Kristen ITC" panose="03050502040202030202" pitchFamily="66" charset="0"/>
              </a:rPr>
            </a:br>
            <a:r>
              <a:rPr lang="es-ES" altLang="es-ES" sz="4400" b="1">
                <a:solidFill>
                  <a:srgbClr val="40F903"/>
                </a:solidFill>
                <a:latin typeface="Kristen ITC" panose="03050502040202030202" pitchFamily="66" charset="0"/>
                <a:hlinkClick r:id="rId2"/>
              </a:rPr>
              <a:t>Aquí</a:t>
            </a:r>
            <a:endParaRPr lang="es-ES" altLang="es-ES" sz="4400" b="1">
              <a:solidFill>
                <a:srgbClr val="40F903"/>
              </a:solidFill>
              <a:latin typeface="Kristen ITC" panose="03050502040202030202" pitchFamily="66" charset="0"/>
            </a:endParaRPr>
          </a:p>
        </p:txBody>
      </p:sp>
      <p:sp>
        <p:nvSpPr>
          <p:cNvPr id="25606" name="Text Box 11"/>
          <p:cNvSpPr txBox="1">
            <a:spLocks noChangeArrowheads="1"/>
          </p:cNvSpPr>
          <p:nvPr/>
        </p:nvSpPr>
        <p:spPr bwMode="auto">
          <a:xfrm>
            <a:off x="2667000" y="4724400"/>
            <a:ext cx="2667000" cy="18780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bg1"/>
                </a:solidFill>
              </a14:hiddenFill>
            </a:ext>
            <a:ext uri="{91240B29-F687-4F45-9708-019B960494DF}">
              <a14:hiddenLine xmlns:a14="http://schemas.microsoft.com/office/drawing/2010/main" w="19050">
                <a:solidFill>
                  <a:srgbClr val="34495E"/>
                </a:solidFill>
                <a:prstDash val="sysDot"/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>
            <a:lvl1pPr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>
                <a:solidFill>
                  <a:schemeClr val="tx1"/>
                </a:solidFill>
                <a:latin typeface="Calibri" panose="020F0502020204030204" pitchFamily="34" charset="0"/>
              </a:defRPr>
            </a:lvl1pPr>
            <a:lvl2pPr marL="742950" indent="-28575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>
                <a:solidFill>
                  <a:schemeClr val="tx1"/>
                </a:solidFill>
                <a:latin typeface="Calibri" panose="020F0502020204030204" pitchFamily="34" charset="0"/>
              </a:defRPr>
            </a:lvl2pPr>
            <a:lvl3pPr marL="11430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>
                <a:solidFill>
                  <a:schemeClr val="tx1"/>
                </a:solidFill>
                <a:latin typeface="Calibri" panose="020F0502020204030204" pitchFamily="34" charset="0"/>
              </a:defRPr>
            </a:lvl3pPr>
            <a:lvl4pPr marL="16002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4pPr>
            <a:lvl5pPr marL="2057400" indent="-228600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5pPr>
            <a:lvl6pPr marL="25146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6pPr>
            <a:lvl7pPr marL="29718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7pPr>
            <a:lvl8pPr marL="34290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8pPr>
            <a:lvl9pPr marL="3886200" indent="-228600" eaLnBrk="0" fontAlgn="base" hangingPunct="0">
              <a:lnSpc>
                <a:spcPct val="90000"/>
              </a:lnSpc>
              <a:spcBef>
                <a:spcPts val="500"/>
              </a:spcBef>
              <a:spcAft>
                <a:spcPct val="0"/>
              </a:spcAft>
              <a:buFont typeface="Arial" panose="020B0604020202020204" pitchFamily="34" charset="0"/>
              <a:buChar char="•"/>
              <a:defRPr>
                <a:solidFill>
                  <a:schemeClr val="tx1"/>
                </a:solidFill>
                <a:latin typeface="Calibri" panose="020F0502020204030204" pitchFamily="34" charset="0"/>
              </a:defRPr>
            </a:lvl9pPr>
          </a:lstStyle>
          <a:p>
            <a:pPr algn="ctr">
              <a:lnSpc>
                <a:spcPct val="100000"/>
              </a:lnSpc>
              <a:spcBef>
                <a:spcPct val="50000"/>
              </a:spcBef>
              <a:buFontTx/>
              <a:buNone/>
            </a:pPr>
            <a:r>
              <a:rPr lang="es-ES_tradnl" altLang="es-ES" sz="1800" b="1">
                <a:latin typeface="Kristen ITC" panose="03050502040202030202" pitchFamily="66" charset="0"/>
              </a:rPr>
              <a:t>Además puedes recibir powerpoints en tu correo electrónico suscribiéndote aquí:</a:t>
            </a:r>
            <a:r>
              <a:rPr lang="es-ES_tradnl" altLang="es-ES" sz="1800" b="1">
                <a:solidFill>
                  <a:srgbClr val="0066FF"/>
                </a:solidFill>
                <a:latin typeface="Arial" panose="020B0604020202020204" pitchFamily="34" charset="0"/>
              </a:rPr>
              <a:t> </a:t>
            </a:r>
          </a:p>
          <a:p>
            <a:pPr>
              <a:lnSpc>
                <a:spcPct val="100000"/>
              </a:lnSpc>
              <a:spcBef>
                <a:spcPct val="50000"/>
              </a:spcBef>
              <a:buFontTx/>
              <a:buNone/>
            </a:pPr>
            <a:endParaRPr lang="es-ES" altLang="es-ES" sz="1800" b="1">
              <a:solidFill>
                <a:srgbClr val="0066FF"/>
              </a:solidFill>
              <a:latin typeface="Arial" panose="020B0604020202020204" pitchFamily="34" charset="0"/>
            </a:endParaRPr>
          </a:p>
        </p:txBody>
      </p:sp>
      <p:pic>
        <p:nvPicPr>
          <p:cNvPr id="25607" name="Picture 10" descr="email">
            <a:hlinkClick r:id="rId4"/>
          </p:cNvPr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191000"/>
            <a:ext cx="2362200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8" name="Picture 17" descr="flechas-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62600" y="4876800"/>
            <a:ext cx="1219200" cy="990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09" name="Picture 21" descr="facebook-icon">
            <a:hlinkClick r:id="rId7"/>
          </p:cNvPr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29718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0" name="Picture 22" descr="twitter-icon">
            <a:hlinkClick r:id="rId9"/>
          </p:cNvPr>
          <p:cNvPicPr>
            <a:picLocks noChangeAspect="1" noChangeArrowheads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35052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1" name="Picture 23" descr="Web-Google-plus-Metro-icon">
            <a:hlinkClick r:id="rId11"/>
          </p:cNvPr>
          <p:cNvPicPr>
            <a:picLocks noChangeAspect="1" noChangeArrowheads="1"/>
          </p:cNvPicPr>
          <p:nvPr/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0386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5612" name="Picture 24" descr="vkontakte-256">
            <a:hlinkClick r:id="rId13"/>
          </p:cNvPr>
          <p:cNvPicPr>
            <a:picLocks noChangeAspect="1" noChangeArrowheads="1"/>
          </p:cNvPicPr>
          <p:nvPr/>
        </p:nvPicPr>
        <p:blipFill>
          <a:blip r:embed="rId1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24000" y="4572000"/>
            <a:ext cx="533400" cy="5334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 spd="slow" advTm="7000"/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iseño predeterminado">
  <a:themeElements>
    <a:clrScheme name="Tema d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Tema d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ema d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1375</TotalTime>
  <Words>30</Words>
  <Application>Microsoft Office PowerPoint</Application>
  <PresentationFormat>Panorámica</PresentationFormat>
  <Paragraphs>5</Paragraphs>
  <Slides>24</Slides>
  <Notes>0</Notes>
  <HiddenSlides>0</HiddenSlides>
  <MMClips>0</MMClips>
  <ScaleCrop>false</ScaleCrop>
  <HeadingPairs>
    <vt:vector size="6" baseType="variant">
      <vt:variant>
        <vt:lpstr>Fuentes usadas</vt:lpstr>
      </vt:variant>
      <vt:variant>
        <vt:i4>5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24</vt:i4>
      </vt:variant>
    </vt:vector>
  </HeadingPairs>
  <TitlesOfParts>
    <vt:vector size="30" baseType="lpstr">
      <vt:lpstr>Arial</vt:lpstr>
      <vt:lpstr>Calibri Light</vt:lpstr>
      <vt:lpstr>Calibri</vt:lpstr>
      <vt:lpstr>Algerian</vt:lpstr>
      <vt:lpstr>Kristen ITC</vt:lpstr>
      <vt:lpstr>Diseño predeterminado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>Windows uE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Diapositiva 1</dc:title>
  <dc:creator>usuario</dc:creator>
  <cp:lastModifiedBy>A.Guillermo Delgado Esteban</cp:lastModifiedBy>
  <cp:revision>63</cp:revision>
  <dcterms:created xsi:type="dcterms:W3CDTF">2013-05-11T08:06:19Z</dcterms:created>
  <dcterms:modified xsi:type="dcterms:W3CDTF">2021-07-22T16:01:09Z</dcterms:modified>
</cp:coreProperties>
</file>