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xvLTLeUk8YZBB3POfcfww==" hashData="Jn7q2+UIXZ3OBa/COP/jGiomWNc4W+brnoaXFg4JXmIH498udMw5yqFkA/3vs/+U3pc63n+f/TMW9IZZfTXge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8" autoAdjust="0"/>
    <p:restoredTop sz="94660"/>
  </p:normalViewPr>
  <p:slideViewPr>
    <p:cSldViewPr snapToGrid="0">
      <p:cViewPr>
        <p:scale>
          <a:sx n="90" d="100"/>
          <a:sy n="90" d="100"/>
        </p:scale>
        <p:origin x="6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641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2080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8773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1522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1489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7961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3224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3480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31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4511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8191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D5AE15-1CD7-400B-41DA-2CED5F2A73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8B38070-D53D-9675-1AEB-2DF6E427D1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F56E79-EBD5-4F85-C02A-D49F7046E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950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AE85E-FBB7-41B8-921D-746983420FA9}" type="datetimeFigureOut">
              <a:rPr lang="es-ES" smtClean="0"/>
              <a:t>19/06/2024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473A4-3E33-48E3-BBE9-94405858F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8561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5604BA04-7828-F4CE-3253-763D5A85C27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28379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jpg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10832" y="97883"/>
            <a:ext cx="63316" cy="6571271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 descr="GIF -  Dourado (4)"/>
          <p:cNvSpPr>
            <a:spLocks noChangeArrowheads="1"/>
          </p:cNvSpPr>
          <p:nvPr/>
        </p:nvSpPr>
        <p:spPr bwMode="auto">
          <a:xfrm>
            <a:off x="21439" y="26984"/>
            <a:ext cx="96204" cy="672711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Rectangle 5" descr="GIF -  Dourado (4)"/>
          <p:cNvSpPr>
            <a:spLocks noChangeArrowheads="1"/>
          </p:cNvSpPr>
          <p:nvPr/>
        </p:nvSpPr>
        <p:spPr bwMode="auto">
          <a:xfrm rot="5400000" flipV="1">
            <a:off x="6108245" y="-5727194"/>
            <a:ext cx="78257" cy="1205946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8" name="Rectangle 6" descr="GIF -  Dourado (4)"/>
          <p:cNvSpPr>
            <a:spLocks noChangeArrowheads="1"/>
          </p:cNvSpPr>
          <p:nvPr/>
        </p:nvSpPr>
        <p:spPr bwMode="auto">
          <a:xfrm rot="16200000">
            <a:off x="6111926" y="-5505144"/>
            <a:ext cx="70897" cy="120594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9" name="Rectangle 7" descr="GIF -  Dourado (4)"/>
          <p:cNvSpPr>
            <a:spLocks noChangeArrowheads="1"/>
          </p:cNvSpPr>
          <p:nvPr/>
        </p:nvSpPr>
        <p:spPr bwMode="auto">
          <a:xfrm rot="16200000">
            <a:off x="6100570" y="-5978651"/>
            <a:ext cx="70895" cy="12082171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080" name="Picture 8" descr="slide0004_image00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98" y="4266299"/>
            <a:ext cx="2286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9"/>
          <a:stretch/>
        </p:blipFill>
        <p:spPr bwMode="auto">
          <a:xfrm>
            <a:off x="492993" y="711366"/>
            <a:ext cx="11388176" cy="57434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492992" y="766949"/>
            <a:ext cx="3283431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La transparencia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de lo que ofrezco,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la sinceridad del corazón 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que a manos llenas doy.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 Dibújame  el brillo 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que emana de mis ojos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por emociones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que crecen poco a poco.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pic>
        <p:nvPicPr>
          <p:cNvPr id="3083" name="Picture 11" descr="slide0004_image00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202" y="2638496"/>
            <a:ext cx="2286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slide0004_image00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695" y="1173983"/>
            <a:ext cx="2286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slide0004_image00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432" y="3044470"/>
            <a:ext cx="2286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slide0004_image00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488" y="4396466"/>
            <a:ext cx="2286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5016500" y="2205038"/>
            <a:ext cx="2159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800">
                <a:solidFill>
                  <a:schemeClr val="bg2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</a:rPr>
              <a:t>.</a:t>
            </a:r>
          </a:p>
        </p:txBody>
      </p:sp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70" b="32570"/>
          <a:stretch/>
        </p:blipFill>
        <p:spPr bwMode="auto">
          <a:xfrm>
            <a:off x="492991" y="711367"/>
            <a:ext cx="11388177" cy="57434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-1742699" y="803813"/>
            <a:ext cx="77548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Dibújame  </a:t>
            </a:r>
          </a:p>
          <a:p>
            <a:pPr algn="ctr"/>
            <a:r>
              <a:rPr lang="es-ES" sz="48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                  donde quede </a:t>
            </a:r>
          </a:p>
          <a:p>
            <a:pPr algn="ctr"/>
            <a:r>
              <a:rPr lang="es-ES" sz="48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                                   plasmada   </a:t>
            </a:r>
            <a:endParaRPr lang="es-ES" sz="4800" i="1" dirty="0">
              <a:solidFill>
                <a:schemeClr val="bg1"/>
              </a:solidFill>
              <a:effectLst/>
              <a:latin typeface="Bell MT" panose="02020503060305020303" pitchFamily="18" charset="0"/>
              <a:ea typeface="Verdana" panose="020B0604030504040204" pitchFamily="34" charset="0"/>
            </a:endParaRPr>
          </a:p>
        </p:txBody>
      </p:sp>
      <p:sp>
        <p:nvSpPr>
          <p:cNvPr id="5" name="Rectangle 2" descr="GIF -  Dourado (4)">
            <a:extLst>
              <a:ext uri="{FF2B5EF4-FFF2-40B4-BE49-F238E27FC236}">
                <a16:creationId xmlns:a16="http://schemas.microsoft.com/office/drawing/2014/main" id="{2CC88C4F-DC16-E0C2-D23A-E9978EF92561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6035272" y="692304"/>
            <a:ext cx="84941" cy="12038647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7C2AFC6-03D9-F963-F940-86C91BCFAB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4" t="1439" r="94" b="19161"/>
          <a:stretch/>
        </p:blipFill>
        <p:spPr bwMode="auto">
          <a:xfrm>
            <a:off x="542260" y="743984"/>
            <a:ext cx="11313042" cy="57525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9">
            <a:extLst>
              <a:ext uri="{FF2B5EF4-FFF2-40B4-BE49-F238E27FC236}">
                <a16:creationId xmlns:a16="http://schemas.microsoft.com/office/drawing/2014/main" id="{9359337D-E32B-6606-114B-85986DDA1A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96"/>
          <a:stretch/>
        </p:blipFill>
        <p:spPr bwMode="auto">
          <a:xfrm flipH="1">
            <a:off x="542256" y="743984"/>
            <a:ext cx="11313043" cy="57525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8">
            <a:extLst>
              <a:ext uri="{FF2B5EF4-FFF2-40B4-BE49-F238E27FC236}">
                <a16:creationId xmlns:a16="http://schemas.microsoft.com/office/drawing/2014/main" id="{42D45947-898C-9F2E-FE28-0E5E3C5AD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2521" y="2342965"/>
            <a:ext cx="3912778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Dibújame  lo rosado de</a:t>
            </a:r>
            <a:endParaRPr lang="es-ES" sz="32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mis mejillas, </a:t>
            </a:r>
            <a:endParaRPr lang="es-ES" sz="32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que sonrojadas por </a:t>
            </a:r>
            <a:endParaRPr lang="es-ES" sz="32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tú buen carácter </a:t>
            </a:r>
            <a:endParaRPr lang="es-ES" sz="32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siempre brillan, brillan.</a:t>
            </a:r>
            <a:endParaRPr lang="es-ES" sz="32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8A96899-5351-B315-BD0D-E1B41F490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9" r="14259"/>
          <a:stretch/>
        </p:blipFill>
        <p:spPr bwMode="auto">
          <a:xfrm>
            <a:off x="459763" y="725557"/>
            <a:ext cx="11427438" cy="57496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2">
            <a:extLst>
              <a:ext uri="{FF2B5EF4-FFF2-40B4-BE49-F238E27FC236}">
                <a16:creationId xmlns:a16="http://schemas.microsoft.com/office/drawing/2014/main" id="{8844BCDE-47C0-7B66-B68A-C628AFBB3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2261" y="725557"/>
            <a:ext cx="11344940" cy="57496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1">
            <a:extLst>
              <a:ext uri="{FF2B5EF4-FFF2-40B4-BE49-F238E27FC236}">
                <a16:creationId xmlns:a16="http://schemas.microsoft.com/office/drawing/2014/main" id="{CC1EA71C-743C-E0AC-432E-1175FFC43B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261" y="2169231"/>
            <a:ext cx="3185962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Dibújame  el contorno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de mis labios 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color carmín,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que es lo que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más te gusta a </a:t>
            </a:r>
            <a:r>
              <a:rPr lang="es-ES" sz="3000" i="1" dirty="0" err="1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tí</a:t>
            </a: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.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07681FD-6585-240E-5D97-C1848FC71D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59"/>
          <a:stretch/>
        </p:blipFill>
        <p:spPr bwMode="auto">
          <a:xfrm>
            <a:off x="510364" y="715617"/>
            <a:ext cx="11355571" cy="5770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 Box 27">
            <a:extLst>
              <a:ext uri="{FF2B5EF4-FFF2-40B4-BE49-F238E27FC236}">
                <a16:creationId xmlns:a16="http://schemas.microsoft.com/office/drawing/2014/main" id="{98FEA20E-8AF8-52F3-69C6-8EB348C50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5672" y="6884988"/>
            <a:ext cx="31079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</a:rPr>
              <a:t>jrvallegomez@outlook.es</a:t>
            </a:r>
          </a:p>
        </p:txBody>
      </p:sp>
      <p:pic>
        <p:nvPicPr>
          <p:cNvPr id="26" name="Picture 28">
            <a:extLst>
              <a:ext uri="{FF2B5EF4-FFF2-40B4-BE49-F238E27FC236}">
                <a16:creationId xmlns:a16="http://schemas.microsoft.com/office/drawing/2014/main" id="{30DCBD71-F8B0-E482-9F64-C96BFA4ED4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33"/>
          <a:stretch/>
        </p:blipFill>
        <p:spPr bwMode="auto">
          <a:xfrm>
            <a:off x="510364" y="715616"/>
            <a:ext cx="11355571" cy="5770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9" descr="0113">
            <a:extLst>
              <a:ext uri="{FF2B5EF4-FFF2-40B4-BE49-F238E27FC236}">
                <a16:creationId xmlns:a16="http://schemas.microsoft.com/office/drawing/2014/main" id="{02695B9C-5F4F-AE32-D02C-54AD4B8C40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76" y="715615"/>
            <a:ext cx="11309359" cy="5770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25">
            <a:extLst>
              <a:ext uri="{FF2B5EF4-FFF2-40B4-BE49-F238E27FC236}">
                <a16:creationId xmlns:a16="http://schemas.microsoft.com/office/drawing/2014/main" id="{D81283E7-21E0-6DD3-D2B5-ED516A57C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88492" y="5540044"/>
            <a:ext cx="224693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i="1" dirty="0" err="1">
                <a:solidFill>
                  <a:srgbClr val="E7E2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jrvg</a:t>
            </a:r>
            <a:endParaRPr lang="es-ES" altLang="es-ES" sz="4000" i="1" dirty="0">
              <a:solidFill>
                <a:srgbClr val="E7E2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9" name="Rectangle 24">
            <a:extLst>
              <a:ext uri="{FF2B5EF4-FFF2-40B4-BE49-F238E27FC236}">
                <a16:creationId xmlns:a16="http://schemas.microsoft.com/office/drawing/2014/main" id="{ED1A7EB2-7331-0296-825B-6485F6E2B7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2709" y="1317956"/>
            <a:ext cx="3830108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Dibújame con el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azul del cielo,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que la pasión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y el deseo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me derriten como hielo.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 Dibújame  cuánto 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me elevo y me doy,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a las notas del viento 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porque así soy yo!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470515"/>
      </p:ext>
    </p:extLst>
  </p:cSld>
  <p:clrMapOvr>
    <a:masterClrMapping/>
  </p:clrMapOvr>
  <p:transition advClick="0" advTm="0">
    <p:sndAc>
      <p:stSnd loop="1">
        <p:snd r:embed="rId2" name="soussssssssssssssnd001ssssssssss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2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5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mph" presetSubtype="6" fill="hold" grpId="2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50" presetClass="exit" presetSubtype="0" accel="10000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43" presetID="58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000"/>
                            </p:stCondLst>
                            <p:childTnLst>
                              <p:par>
                                <p:cTn id="60" presetID="58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FF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FF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0" tmFilter="0,0; .5, 0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3500"/>
                            </p:stCondLst>
                            <p:childTnLst>
                              <p:par>
                                <p:cTn id="79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500"/>
                            </p:stCondLst>
                            <p:childTnLst>
                              <p:par>
                                <p:cTn id="9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mph" presetSubtype="2" fill="hold" grpId="2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4" presetID="55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7500"/>
                            </p:stCondLst>
                            <p:childTnLst>
                              <p:par>
                                <p:cTn id="11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9500"/>
                            </p:stCondLst>
                            <p:childTnLst>
                              <p:par>
                                <p:cTn id="1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2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3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15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9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0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33500"/>
                            </p:stCondLst>
                            <p:childTnLst>
                              <p:par>
                                <p:cTn id="132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mph" presetSubtype="6" fill="hold" grpId="1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500"/>
                            </p:stCondLst>
                            <p:childTnLst>
                              <p:par>
                                <p:cTn id="145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800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3082" grpId="1"/>
      <p:bldP spid="3082" grpId="2"/>
      <p:bldP spid="3" grpId="0"/>
      <p:bldP spid="20" grpId="0"/>
      <p:bldP spid="20" grpId="1"/>
      <p:bldP spid="20" grpId="2"/>
      <p:bldP spid="23" grpId="0"/>
      <p:bldP spid="23" grpId="1"/>
      <p:bldP spid="23" grpId="2"/>
      <p:bldP spid="25" grpId="0"/>
      <p:bldP spid="28" grpId="0"/>
      <p:bldP spid="29" grpId="0"/>
      <p:bldP spid="29" grpId="1"/>
      <p:bldP spid="29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049AA98-9BE4-C44A-A47F-4F0E59A4EC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EF65782-151C-578E-D4BE-B4089710F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7038D04-6713-62D5-F342-F4EA9EEC4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F41D962-5685-FA03-73E7-DB1080A11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BDADDA7-2B4B-DCA8-9A29-E2EE5EAB7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29CF7E2-2232-51D6-89F3-BB1999E54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2878F68-9D35-7128-363B-CA61756B4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6256B0F6-5425-C92E-BAAF-52F081318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5020556-3847-17D3-53A5-1702276A6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89B11BC-DCCA-90B6-0AA0-11CEA33A6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54012DE-9CCF-026F-615B-279D349C2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92EA93D-4244-9D5F-B2D6-AFAB0A1CF0A8}"/>
              </a:ext>
            </a:extLst>
          </p:cNvPr>
          <p:cNvSpPr txBox="1"/>
          <p:nvPr/>
        </p:nvSpPr>
        <p:spPr>
          <a:xfrm>
            <a:off x="382772" y="7038753"/>
            <a:ext cx="1552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45432328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145</Words>
  <Application>Microsoft Office PowerPoint</Application>
  <PresentationFormat>Panorámica</PresentationFormat>
  <Paragraphs>36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Calibri</vt:lpstr>
      <vt:lpstr>Calibri Light</vt:lpstr>
      <vt:lpstr>Kristen ITC</vt:lpstr>
      <vt:lpstr>Verdana</vt:lpstr>
      <vt:lpstr>Tema de Office</vt:lpstr>
      <vt:lpstr>Diseño predeterminado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Dibújame  donde quede plasmada....</dc:title>
  <dc:creator>jrvallegomez@outlook.es</dc:creator>
  <cp:keywords>poesia</cp:keywords>
  <cp:lastModifiedBy>jose ruiz</cp:lastModifiedBy>
  <cp:revision>21</cp:revision>
  <dcterms:created xsi:type="dcterms:W3CDTF">2023-05-16T12:45:22Z</dcterms:created>
  <dcterms:modified xsi:type="dcterms:W3CDTF">2024-06-19T13:16:52Z</dcterms:modified>
</cp:coreProperties>
</file>