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Fkot2Z8WE3e5EK72cBMQ==" hashData="ee2pAEHqeQiapb3L2E8THAA7UaVbQ98FCXiGFe1RkKHrI+gSUB/HRrgarznhS9hUR683jsoQpsIoD8lCFVfz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9" autoAdjust="0"/>
    <p:restoredTop sz="94660"/>
  </p:normalViewPr>
  <p:slideViewPr>
    <p:cSldViewPr snapToGrid="0">
      <p:cViewPr>
        <p:scale>
          <a:sx n="80" d="100"/>
          <a:sy n="80" d="100"/>
        </p:scale>
        <p:origin x="99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6B517D-6CC3-423B-54FE-C8D68F3BE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B3DE46F-CA8C-E88D-D793-244C5936B5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20FA0F-5140-C55B-AF54-EFF2D4A9F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73F1E0-4617-A80F-FBCA-399016D45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FFCBA9-F7E9-42DF-3A39-7E5C264EC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925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FF4BAF-C7FE-3BE1-75B1-BA07071AC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A7693B-AFAB-B4A4-EA32-7C817BB258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DC5AFE-A660-1A53-5F57-87B42EF79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487FD2-2BA0-680E-33E7-CCA2433B5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407246-FA47-4A56-83B8-483D2E457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131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A28B96-C378-EF5C-5907-3373D7523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DD92DF-BADA-07D9-BC7E-BDAF657D3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43F0CB-E5F9-62D1-E559-90C343BDE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6B1568-AD60-13D4-5631-581B20C5E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954D17-BEE0-7672-F89D-3FAEF6A3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205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3DD1F4-6036-9641-26D0-E1460C1FD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8EF2FC-8553-1A99-282F-DA3B8E9C44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C86803F-9AE4-BDB3-C38B-EEE325FC5F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41A11D-6508-3A3D-CED7-80D5D0409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3978E4-2D67-9316-20CC-A225E0FA1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B792E86-4ED0-14B9-9380-2E76EF46D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685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BE1D4C-A195-4077-E983-C4972450D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75838C3-8A7B-1147-ED6A-2D7B3F3A3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FF4EEF-216F-3075-F9AD-9199BF2C9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D215282-8062-E51D-D0FA-BA4D43DEAC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79F3C01-E554-18D1-1DE0-45B151FC96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63089A3-9AC6-A218-918F-CFA4A63F0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74D98A9-B03D-DDD1-2A5A-852E8AA6E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0084DAA-60FF-F1FA-DE6D-6ADCE058C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33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B234D0-A641-B574-D0A3-BD3CFDD6C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19D5062-8364-8C2F-8E8B-2186209C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DBA687-A2CA-8C11-8748-D5401D9B5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167DBBE-E177-47B1-98ED-4D201EB48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2699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67316DC-B018-98CF-1FD3-721947E2D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F6BCF01-1FEA-5DF9-D98A-5BF100929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6E5B7EC-B1F3-E827-6503-2181642CC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4249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1C4C7-3644-F436-AB75-2299E3929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626A9F-7771-59CE-9D68-128BC34EC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6987F9-8ADD-64B6-BEF0-8DEC27F25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501033-182A-5DD3-083C-A32B34358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62D9D68-990D-BF41-C9BF-06FEF7509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058656-E65E-B5D6-487C-FFA95BAE0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165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2BE849-AEA7-A7E1-720D-2DFAC219D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DCB06B4-51FC-2632-D557-B91583F8B1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235687-576B-A0F8-B065-15936D6C9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304EBD-1B16-DEAF-0178-3A3950A3C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427BA6-1C4D-0AE6-9A46-F5987B9E2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7E5364-6363-64F4-04EE-E51C1BC2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826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547859-2E15-D2FC-51B1-2804A67AF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1BA054F-B04F-18A5-3DF0-C86E1773D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846A6A-C62F-2128-1CC6-3878CE4ED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FE968C-BA2C-F530-3DA5-6BBA06559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0D259B-BE2F-78BF-47DE-969EDE126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61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0CAE419-549A-C36F-7168-CDACF1AC2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093E4D-8F9D-3E13-67C6-B5D59F15FD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C46E24A-ABB3-9EC0-B15F-99BB3A0DF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4898B4-5C2B-49FC-AB2A-53D588150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DA7DAB-BEE1-2AC0-B7F6-3605FBDA4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633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E4610A-7465-75FB-69B9-32523E5409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BA56533-EA9A-1749-C3D7-9C0CC25073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CD51AA-D1B9-9336-CADA-4AE18D9E5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09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0A8977A-A288-CCEE-97D0-C589EA2B2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AE10BA-14BC-5C86-3F67-726FCC167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7883A7-12EC-B43B-69E6-4D0EBB112A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58596-540B-4482-A63A-B964C093094A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81525B-F310-36B3-CCF2-7C125B2B51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A5804F-0022-BAE9-9DB5-1BC2A1DB3E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E2E05-1226-4BDE-8E66-E58DA649D1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1318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C836C2C-0A6C-8BE1-FFAE-1A0948B9D48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8669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14.gif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Una mujer con el cabello largo&#10;&#10;El contenido generado por IA puede ser incorrecto.">
            <a:extLst>
              <a:ext uri="{FF2B5EF4-FFF2-40B4-BE49-F238E27FC236}">
                <a16:creationId xmlns:a16="http://schemas.microsoft.com/office/drawing/2014/main" id="{DC34221C-62D2-86AC-E4D4-48D1417CF0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0AEED613-3494-17A1-BE15-042AD0BD2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68094" y="0"/>
            <a:ext cx="122600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6">
            <a:extLst>
              <a:ext uri="{FF2B5EF4-FFF2-40B4-BE49-F238E27FC236}">
                <a16:creationId xmlns:a16="http://schemas.microsoft.com/office/drawing/2014/main" id="{2965B0E0-EAF0-423D-288E-6BF98C65E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6950" y="180474"/>
            <a:ext cx="573673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Dibujada con palabras</a:t>
            </a:r>
          </a:p>
        </p:txBody>
      </p:sp>
      <p:pic>
        <p:nvPicPr>
          <p:cNvPr id="11" name="Imagen 10" descr="Imagen que contiene viendo, verde, sostener, perro&#10;&#10;El contenido generado por IA puede ser incorrecto.">
            <a:extLst>
              <a:ext uri="{FF2B5EF4-FFF2-40B4-BE49-F238E27FC236}">
                <a16:creationId xmlns:a16="http://schemas.microsoft.com/office/drawing/2014/main" id="{E1CF686A-14F3-90C6-0D29-B5CA2D19B1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4"/>
          <a:stretch/>
        </p:blipFill>
        <p:spPr>
          <a:xfrm>
            <a:off x="180474" y="180474"/>
            <a:ext cx="11863137" cy="6448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EA7DBB7-A625-BEFA-26AE-C587FBF8F0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84" b="9984"/>
          <a:stretch/>
        </p:blipFill>
        <p:spPr>
          <a:xfrm>
            <a:off x="148389" y="228600"/>
            <a:ext cx="11895222" cy="640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 Box 7">
            <a:extLst>
              <a:ext uri="{FF2B5EF4-FFF2-40B4-BE49-F238E27FC236}">
                <a16:creationId xmlns:a16="http://schemas.microsoft.com/office/drawing/2014/main" id="{079F6CDB-4DF7-CF97-26EF-D4B20A458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5194" y="1742943"/>
            <a:ext cx="3088102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intentaré dibujarte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mi pluma y un papel,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seré fiel al reflejarte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las letras serán mi pincel.</a:t>
            </a:r>
            <a:endParaRPr lang="es-ES" sz="3000" b="1" i="1" dirty="0">
              <a:solidFill>
                <a:schemeClr val="bg1"/>
              </a:solidFill>
              <a:effectLst/>
              <a:latin typeface="Poor Richard" panose="02080502050505020702" pitchFamily="18" charset="0"/>
              <a:ea typeface="Calibri" panose="020F0502020204030204" pitchFamily="34" charset="0"/>
            </a:endParaRPr>
          </a:p>
        </p:txBody>
      </p:sp>
      <p:pic>
        <p:nvPicPr>
          <p:cNvPr id="14" name="Imagen 13" descr="Una mujer con cabello largo&#10;&#10;El contenido generado por IA puede ser incorrecto.">
            <a:extLst>
              <a:ext uri="{FF2B5EF4-FFF2-40B4-BE49-F238E27FC236}">
                <a16:creationId xmlns:a16="http://schemas.microsoft.com/office/drawing/2014/main" id="{716B6793-BBB1-383C-C91D-8BA555F2DFD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8" y="372978"/>
            <a:ext cx="11189368" cy="6124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Una imagen de una persona&#10;&#10;El contenido generado por IA puede ser incorrecto.">
            <a:extLst>
              <a:ext uri="{FF2B5EF4-FFF2-40B4-BE49-F238E27FC236}">
                <a16:creationId xmlns:a16="http://schemas.microsoft.com/office/drawing/2014/main" id="{A27483ED-C13A-11F9-1DB7-20FBE695A1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8" y="360946"/>
            <a:ext cx="11157284" cy="6124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9F1919BF-7D9B-7A8F-3DB2-01E97BC7292C}"/>
              </a:ext>
            </a:extLst>
          </p:cNvPr>
          <p:cNvSpPr txBox="1"/>
          <p:nvPr/>
        </p:nvSpPr>
        <p:spPr>
          <a:xfrm>
            <a:off x="685798" y="1991822"/>
            <a:ext cx="346509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Comenzaré con tu cara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color de la inocencia,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con tus labios formara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sensual apariencia.</a:t>
            </a:r>
            <a:endParaRPr lang="es-ES" sz="30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E1C31E78-0612-38D3-0315-534D3705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5800" y="565484"/>
            <a:ext cx="10828421" cy="57390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Imagen 17" descr="Imagen en blanco y negro de una mujer&#10;&#10;El contenido generado por IA puede ser incorrecto.">
            <a:extLst>
              <a:ext uri="{FF2B5EF4-FFF2-40B4-BE49-F238E27FC236}">
                <a16:creationId xmlns:a16="http://schemas.microsoft.com/office/drawing/2014/main" id="{5A80EADE-EF81-F0BE-52D7-C8ED508249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4"/>
          <a:stretch/>
        </p:blipFill>
        <p:spPr>
          <a:xfrm flipH="1">
            <a:off x="677776" y="565483"/>
            <a:ext cx="10828421" cy="5727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" name="Text Box 7">
            <a:extLst>
              <a:ext uri="{FF2B5EF4-FFF2-40B4-BE49-F238E27FC236}">
                <a16:creationId xmlns:a16="http://schemas.microsoft.com/office/drawing/2014/main" id="{8CD43975-A619-87FF-3B12-C7336C60E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23665" y="1536173"/>
            <a:ext cx="287398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cabello cual cascada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cuelga sobre tu hombro,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esa espalda bien formada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hace presa del asombro.</a:t>
            </a:r>
            <a:endParaRPr lang="es-ES" sz="30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  <a:ea typeface="Calibri" panose="020F0502020204030204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720EA2DB-A449-B310-35F3-E1DED7FB584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3" b="7873"/>
          <a:stretch/>
        </p:blipFill>
        <p:spPr>
          <a:xfrm>
            <a:off x="950489" y="757990"/>
            <a:ext cx="10383257" cy="5342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Imagen 20" descr="Imagen que contiene persona, niña, mujer, viendo&#10;&#10;El contenido generado por IA puede ser incorrecto.">
            <a:extLst>
              <a:ext uri="{FF2B5EF4-FFF2-40B4-BE49-F238E27FC236}">
                <a16:creationId xmlns:a16="http://schemas.microsoft.com/office/drawing/2014/main" id="{6331F7C8-6959-B4AC-DDB8-9A256338EAF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0" b="16176"/>
          <a:stretch/>
        </p:blipFill>
        <p:spPr>
          <a:xfrm>
            <a:off x="950489" y="757988"/>
            <a:ext cx="10383257" cy="5342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Text Box 8">
            <a:extLst>
              <a:ext uri="{FF2B5EF4-FFF2-40B4-BE49-F238E27FC236}">
                <a16:creationId xmlns:a16="http://schemas.microsoft.com/office/drawing/2014/main" id="{C2A1BF7E-0B74-9A78-6AC4-81F9ABB87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489" y="1536173"/>
            <a:ext cx="300119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tus pechos y caderas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debo mi pluma apretar,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son como suaves laderas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el pulso me harán temblar.</a:t>
            </a:r>
            <a:endParaRPr lang="es-ES" sz="30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  <a:ea typeface="Calibri" panose="020F0502020204030204" pitchFamily="34" charset="0"/>
            </a:endParaRPr>
          </a:p>
        </p:txBody>
      </p:sp>
      <p:pic>
        <p:nvPicPr>
          <p:cNvPr id="23" name="Imagen 22" descr="Mujer con la mano en la cabeza&#10;&#10;El contenido generado por IA puede ser incorrecto.">
            <a:extLst>
              <a:ext uri="{FF2B5EF4-FFF2-40B4-BE49-F238E27FC236}">
                <a16:creationId xmlns:a16="http://schemas.microsoft.com/office/drawing/2014/main" id="{6E0ECEE8-C9E9-998D-973B-7C951197E7E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5" b="12879"/>
          <a:stretch/>
        </p:blipFill>
        <p:spPr>
          <a:xfrm>
            <a:off x="1082842" y="914400"/>
            <a:ext cx="10070432" cy="5041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Imagen 23" descr="Imagen borrosa de una persona&#10;&#10;El contenido generado por IA puede ser incorrecto.">
            <a:extLst>
              <a:ext uri="{FF2B5EF4-FFF2-40B4-BE49-F238E27FC236}">
                <a16:creationId xmlns:a16="http://schemas.microsoft.com/office/drawing/2014/main" id="{C6BFE928-11C1-FE9B-F167-53D8CE7C612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25" y="914400"/>
            <a:ext cx="10114549" cy="5041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7DFA25C3-AF88-CEE4-A86D-CF49B70D2552}"/>
              </a:ext>
            </a:extLst>
          </p:cNvPr>
          <p:cNvSpPr txBox="1"/>
          <p:nvPr/>
        </p:nvSpPr>
        <p:spPr>
          <a:xfrm>
            <a:off x="1326482" y="1305341"/>
            <a:ext cx="243940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antes de terminar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detalle me ha faltado,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olvidado firmar</a:t>
            </a:r>
            <a:b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“Tu eterno enamorado”.</a:t>
            </a:r>
            <a:endParaRPr lang="es-ES" sz="3000" i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7" name="Imagen 26" descr="Sol brillando en el cielo&#10;&#10;El contenido generado por IA puede ser incorrecto.">
            <a:extLst>
              <a:ext uri="{FF2B5EF4-FFF2-40B4-BE49-F238E27FC236}">
                <a16:creationId xmlns:a16="http://schemas.microsoft.com/office/drawing/2014/main" id="{C00659EA-BE06-7955-5BE2-7C150E7BCD1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76"/>
          <a:stretch/>
        </p:blipFill>
        <p:spPr>
          <a:xfrm>
            <a:off x="-68094" y="19693"/>
            <a:ext cx="1221725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09 - Una Locura cortada(1)">
            <a:hlinkClick r:id="" action="ppaction://media"/>
            <a:extLst>
              <a:ext uri="{FF2B5EF4-FFF2-40B4-BE49-F238E27FC236}">
                <a16:creationId xmlns:a16="http://schemas.microsoft.com/office/drawing/2014/main" id="{C40B7B3E-AE40-22CF-958E-2167231202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141495" y="7551821"/>
            <a:ext cx="609600" cy="609600"/>
          </a:xfrm>
          <a:prstGeom prst="rect">
            <a:avLst/>
          </a:prstGeom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14FAB181-114A-392E-2109-DEB137484240}"/>
              </a:ext>
            </a:extLst>
          </p:cNvPr>
          <p:cNvSpPr txBox="1"/>
          <p:nvPr/>
        </p:nvSpPr>
        <p:spPr>
          <a:xfrm>
            <a:off x="10920660" y="6065892"/>
            <a:ext cx="14317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err="1">
                <a:solidFill>
                  <a:schemeClr val="bg1"/>
                </a:solidFill>
                <a:latin typeface="Poor Richard" panose="02080502050505020702" pitchFamily="18" charset="0"/>
              </a:rPr>
              <a:t>jrvg</a:t>
            </a:r>
            <a:endParaRPr lang="es-ES" sz="4000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0FDBD137-AFF8-21CA-D88F-4CFA3E7E7C72}"/>
              </a:ext>
            </a:extLst>
          </p:cNvPr>
          <p:cNvSpPr txBox="1"/>
          <p:nvPr/>
        </p:nvSpPr>
        <p:spPr>
          <a:xfrm>
            <a:off x="397042" y="7062537"/>
            <a:ext cx="3368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343288254"/>
      </p:ext>
    </p:extLst>
  </p:cSld>
  <p:clrMapOvr>
    <a:masterClrMapping/>
  </p:clrMapOvr>
  <p:transition spd="slow" advClick="0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9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6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0"/>
                            </p:stCondLst>
                            <p:childTnLst>
                              <p:par>
                                <p:cTn id="50" presetID="17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 tmFilter="0,0; .5, 0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7400"/>
                            </p:stCondLst>
                            <p:childTnLst>
                              <p:par>
                                <p:cTn id="83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1400"/>
                            </p:stCondLst>
                            <p:childTnLst>
                              <p:par>
                                <p:cTn id="93" presetID="17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3000" tmFilter="0,0; .5, 0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100"/>
                            </p:stCondLst>
                            <p:childTnLst>
                              <p:par>
                                <p:cTn id="107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5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91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3400"/>
                            </p:stCondLst>
                            <p:childTnLst>
                              <p:par>
                                <p:cTn id="12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374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60800"/>
                            </p:stCondLst>
                            <p:childTnLst>
                              <p:par>
                                <p:cTn id="14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53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3" grpId="1"/>
      <p:bldP spid="16" grpId="0"/>
      <p:bldP spid="16" grpId="1"/>
      <p:bldP spid="19" grpId="0"/>
      <p:bldP spid="19" grpId="1"/>
      <p:bldP spid="22" grpId="0"/>
      <p:bldP spid="22" grpId="1"/>
      <p:bldP spid="25" grpId="0"/>
      <p:bldP spid="25" grpId="1"/>
      <p:bldP spid="29" grpId="0"/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990BF55-9223-889E-3B2C-85B1C8F85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2FFDBF8-4EE1-C90A-ECF5-E9213B9020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22BD749-4F9F-16CD-30D1-9B597AE4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E66770F-4476-6E9B-559A-4F1B2A20C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7979FBE-89E1-D4A6-8167-21D53958F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1DE50E7-0861-019D-B2BD-193D4287E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375DC3F-ECF8-A156-5487-E75018066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CB198FA-4B88-6F9C-94C7-B8A7E9BD5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111C95B2-0CA3-6016-F59C-102DEC9EB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BEF7AFD-A175-51B3-F18E-A48D6208F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76A5C0C-2FDC-5B35-6D1D-248860FBC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7E6414A-199D-6A48-6190-886318DE40E1}"/>
              </a:ext>
            </a:extLst>
          </p:cNvPr>
          <p:cNvSpPr txBox="1"/>
          <p:nvPr/>
        </p:nvSpPr>
        <p:spPr>
          <a:xfrm>
            <a:off x="168442" y="7134726"/>
            <a:ext cx="135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6956873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149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Dibujada con palabras........</dc:title>
  <dc:subject>ppsx</dc:subject>
  <dc:creator>jrvallegomez@outlook.es</dc:creator>
  <cp:keywords>poesia</cp:keywords>
  <cp:lastModifiedBy>jose ruiz</cp:lastModifiedBy>
  <cp:revision>3</cp:revision>
  <dcterms:created xsi:type="dcterms:W3CDTF">2023-12-28T10:52:24Z</dcterms:created>
  <dcterms:modified xsi:type="dcterms:W3CDTF">2024-12-27T14:02:27Z</dcterms:modified>
</cp:coreProperties>
</file>