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3" r:id="rId1"/>
    <p:sldMasterId id="2147483813" r:id="rId2"/>
  </p:sldMasterIdLst>
  <p:notesMasterIdLst>
    <p:notesMasterId r:id="rId14"/>
  </p:notesMasterIdLst>
  <p:sldIdLst>
    <p:sldId id="256" r:id="rId3"/>
    <p:sldId id="262" r:id="rId4"/>
    <p:sldId id="264" r:id="rId5"/>
    <p:sldId id="259" r:id="rId6"/>
    <p:sldId id="263" r:id="rId7"/>
    <p:sldId id="266" r:id="rId8"/>
    <p:sldId id="265" r:id="rId9"/>
    <p:sldId id="257" r:id="rId10"/>
    <p:sldId id="268" r:id="rId11"/>
    <p:sldId id="269" r:id="rId12"/>
    <p:sldId id="270" r:id="rId13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CHnVfauSmgcOUTgLbSl4A==" hashData="T1frD5Ylhyxevu8sJ73Yg/wpsWW5KRzjhIdalGDwkNGL+dKGiu46y7a8nl8WC3Tz6bsukLfdpyCdNaHrQsL4X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99"/>
    <a:srgbClr val="00FF00"/>
    <a:srgbClr val="FF0000"/>
    <a:srgbClr val="0000FF"/>
    <a:srgbClr val="FF3399"/>
    <a:srgbClr val="000099"/>
    <a:srgbClr val="00FFFF"/>
    <a:srgbClr val="FF0066"/>
    <a:srgbClr val="FFFF66"/>
    <a:srgbClr val="7C64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434" autoAdjust="0"/>
  </p:normalViewPr>
  <p:slideViewPr>
    <p:cSldViewPr snapToGrid="0">
      <p:cViewPr varScale="1">
        <p:scale>
          <a:sx n="67" d="100"/>
          <a:sy n="67" d="100"/>
        </p:scale>
        <p:origin x="7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815C70-D19F-4717-854C-175ABA241C4A}" type="datetimeFigureOut">
              <a:rPr lang="es-ES" smtClean="0"/>
              <a:t>02/02/2015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76AF71-A5F0-4699-A2BC-3E9281374C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493073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76AF71-A5F0-4699-A2BC-3E9281374C2E}" type="slidenum">
              <a:rPr lang="es-ES" smtClean="0"/>
              <a:t>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000311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B6F45C8-9BBA-411F-A3D5-D4D7BB5FD266}" type="datetimeFigureOut">
              <a:rPr lang="es-ES" smtClean="0"/>
              <a:t>02/02/2015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CF22BEE-E638-40F8-9B9A-D2D3E741781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831829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F45C8-9BBA-411F-A3D5-D4D7BB5FD266}" type="datetimeFigureOut">
              <a:rPr lang="es-ES" smtClean="0"/>
              <a:t>02/02/2015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22BEE-E638-40F8-9B9A-D2D3E741781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614645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B6F45C8-9BBA-411F-A3D5-D4D7BB5FD266}" type="datetimeFigureOut">
              <a:rPr lang="es-ES" smtClean="0"/>
              <a:t>02/02/2015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CF22BEE-E638-40F8-9B9A-D2D3E741781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509494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F45C8-9BBA-411F-A3D5-D4D7BB5FD266}" type="datetimeFigureOut">
              <a:rPr lang="es-ES" smtClean="0"/>
              <a:t>02/02/2015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22BEE-E638-40F8-9B9A-D2D3E741781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377692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F45C8-9BBA-411F-A3D5-D4D7BB5FD266}" type="datetimeFigureOut">
              <a:rPr lang="es-ES" smtClean="0"/>
              <a:t>02/02/2015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22BEE-E638-40F8-9B9A-D2D3E741781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142355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F45C8-9BBA-411F-A3D5-D4D7BB5FD266}" type="datetimeFigureOut">
              <a:rPr lang="es-ES" smtClean="0"/>
              <a:t>02/02/2015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22BEE-E638-40F8-9B9A-D2D3E741781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11989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F45C8-9BBA-411F-A3D5-D4D7BB5FD266}" type="datetimeFigureOut">
              <a:rPr lang="es-ES" smtClean="0"/>
              <a:t>02/02/2015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22BEE-E638-40F8-9B9A-D2D3E741781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441490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F45C8-9BBA-411F-A3D5-D4D7BB5FD266}" type="datetimeFigureOut">
              <a:rPr lang="es-ES" smtClean="0"/>
              <a:t>02/02/2015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22BEE-E638-40F8-9B9A-D2D3E741781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39871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F45C8-9BBA-411F-A3D5-D4D7BB5FD266}" type="datetimeFigureOut">
              <a:rPr lang="es-ES" smtClean="0"/>
              <a:t>02/02/2015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22BEE-E638-40F8-9B9A-D2D3E741781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825605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F45C8-9BBA-411F-A3D5-D4D7BB5FD266}" type="datetimeFigureOut">
              <a:rPr lang="es-ES" smtClean="0"/>
              <a:t>02/02/2015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22BEE-E638-40F8-9B9A-D2D3E741781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927586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B6F45C8-9BBA-411F-A3D5-D4D7BB5FD266}" type="datetimeFigureOut">
              <a:rPr lang="es-ES" smtClean="0"/>
              <a:t>02/02/2015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CF22BEE-E638-40F8-9B9A-D2D3E741781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685368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B6F45C8-9BBA-411F-A3D5-D4D7BB5FD266}" type="datetimeFigureOut">
              <a:rPr lang="es-ES" smtClean="0"/>
              <a:t>02/02/2015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CF22BEE-E638-40F8-9B9A-D2D3E7417817}" type="slidenum">
              <a:rPr lang="es-ES" smtClean="0"/>
              <a:t>‹Nº›</a:t>
            </a:fld>
            <a:endParaRPr lang="es-ES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366256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B6F45C8-9BBA-411F-A3D5-D4D7BB5FD266}" type="datetimeFigureOut">
              <a:rPr lang="es-ES" smtClean="0"/>
              <a:t>02/02/2015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CF22BEE-E638-40F8-9B9A-D2D3E741781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337414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F45C8-9BBA-411F-A3D5-D4D7BB5FD266}" type="datetimeFigureOut">
              <a:rPr lang="es-ES" smtClean="0"/>
              <a:t>02/02/2015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22BEE-E638-40F8-9B9A-D2D3E741781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791192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F45C8-9BBA-411F-A3D5-D4D7BB5FD266}" type="datetimeFigureOut">
              <a:rPr lang="es-ES" smtClean="0"/>
              <a:t>02/02/2015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22BEE-E638-40F8-9B9A-D2D3E741781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578497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F45C8-9BBA-411F-A3D5-D4D7BB5FD266}" type="datetimeFigureOut">
              <a:rPr lang="es-ES" smtClean="0"/>
              <a:t>02/02/2015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22BEE-E638-40F8-9B9A-D2D3E741781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441378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B6F45C8-9BBA-411F-A3D5-D4D7BB5FD266}" type="datetimeFigureOut">
              <a:rPr lang="es-ES" smtClean="0"/>
              <a:t>02/02/2015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CF22BEE-E638-40F8-9B9A-D2D3E741781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8449871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F44189-1AB6-44AF-8748-A2F13ECD1B2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91884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6F45C8-9BBA-411F-A3D5-D4D7BB5FD266}" type="datetimeFigureOut">
              <a:rPr lang="es-ES" smtClean="0"/>
              <a:t>02/02/2015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F22BEE-E638-40F8-9B9A-D2D3E741781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43606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4" r:id="rId1"/>
    <p:sldLayoutId id="2147483795" r:id="rId2"/>
    <p:sldLayoutId id="2147483796" r:id="rId3"/>
    <p:sldLayoutId id="2147483797" r:id="rId4"/>
    <p:sldLayoutId id="2147483798" r:id="rId5"/>
    <p:sldLayoutId id="2147483799" r:id="rId6"/>
    <p:sldLayoutId id="2147483800" r:id="rId7"/>
    <p:sldLayoutId id="2147483801" r:id="rId8"/>
    <p:sldLayoutId id="2147483802" r:id="rId9"/>
    <p:sldLayoutId id="2147483803" r:id="rId10"/>
    <p:sldLayoutId id="2147483804" r:id="rId11"/>
    <p:sldLayoutId id="2147483805" r:id="rId12"/>
    <p:sldLayoutId id="2147483806" r:id="rId13"/>
    <p:sldLayoutId id="2147483807" r:id="rId14"/>
    <p:sldLayoutId id="2147483808" r:id="rId15"/>
    <p:sldLayoutId id="2147483809" r:id="rId16"/>
    <p:sldLayoutId id="2147483810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02CA9C5-1341-42C6-8CD8-80EDCC45AF11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2022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gif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gif"/><Relationship Id="rId3" Type="http://schemas.openxmlformats.org/officeDocument/2006/relationships/image" Target="../media/image11.gif"/><Relationship Id="rId7" Type="http://schemas.openxmlformats.org/officeDocument/2006/relationships/image" Target="../media/image15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gif"/><Relationship Id="rId5" Type="http://schemas.openxmlformats.org/officeDocument/2006/relationships/image" Target="../media/image13.gif"/><Relationship Id="rId4" Type="http://schemas.openxmlformats.org/officeDocument/2006/relationships/image" Target="../media/image1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gif"/><Relationship Id="rId5" Type="http://schemas.openxmlformats.org/officeDocument/2006/relationships/image" Target="../media/image20.gif"/><Relationship Id="rId4" Type="http://schemas.openxmlformats.org/officeDocument/2006/relationships/image" Target="../media/image1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gif"/><Relationship Id="rId4" Type="http://schemas.openxmlformats.org/officeDocument/2006/relationships/image" Target="../media/image2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g"/><Relationship Id="rId4" Type="http://schemas.openxmlformats.org/officeDocument/2006/relationships/image" Target="../media/image28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gif"/><Relationship Id="rId4" Type="http://schemas.openxmlformats.org/officeDocument/2006/relationships/image" Target="../media/image3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gif"/><Relationship Id="rId4" Type="http://schemas.openxmlformats.org/officeDocument/2006/relationships/image" Target="../media/image36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7" Type="http://schemas.microsoft.com/office/2007/relationships/hdphoto" Target="../media/hdphoto1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6.gif"/><Relationship Id="rId4" Type="http://schemas.openxmlformats.org/officeDocument/2006/relationships/image" Target="../media/image45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8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470" y="1673409"/>
            <a:ext cx="1891555" cy="252207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2" descr="http://2.bp.blogspot.com/-w-n_wt_65og/UgITzDvBn5I/AAAAAAAAArM/RLTfJ-JRqRY/s1600/imagenes-corazones+(2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0013" y="-2"/>
            <a:ext cx="12292013" cy="6983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CuadroTexto 11"/>
          <p:cNvSpPr txBox="1"/>
          <p:nvPr/>
        </p:nvSpPr>
        <p:spPr>
          <a:xfrm rot="18924641">
            <a:off x="3334870" y="1866995"/>
            <a:ext cx="215152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Feliz</a:t>
            </a:r>
            <a:endParaRPr lang="es-ES" sz="60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4" name="CuadroTexto 13"/>
          <p:cNvSpPr txBox="1"/>
          <p:nvPr/>
        </p:nvSpPr>
        <p:spPr>
          <a:xfrm rot="19253200">
            <a:off x="4278722" y="2426614"/>
            <a:ext cx="129091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Día</a:t>
            </a:r>
            <a:endParaRPr lang="es-ES" sz="60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5" name="CuadroTexto 14"/>
          <p:cNvSpPr txBox="1"/>
          <p:nvPr/>
        </p:nvSpPr>
        <p:spPr>
          <a:xfrm rot="19440042">
            <a:off x="6206243" y="1864661"/>
            <a:ext cx="196327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Del </a:t>
            </a:r>
            <a:endParaRPr lang="es-ES" sz="60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r>
              <a:rPr lang="es-ES" sz="60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Amor</a:t>
            </a:r>
            <a:endParaRPr lang="es-ES" sz="60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8" name="Picture 4" descr="https://lh3.googleusercontent.com/-6LQbSxFbCg8/UTtyvDFTNpI/AAAAAAAAAco/mufBce7OCDI/w426-h566/Osito_Enamorado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53405" y="-75375"/>
            <a:ext cx="6138595" cy="7058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s://lh3.googleusercontent.com/-6LQbSxFbCg8/UTtyvDFTNpI/AAAAAAAAAco/mufBce7OCDI/w426-h566/Osito_Enamorado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0013" y="-75375"/>
            <a:ext cx="6153418" cy="7058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1919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0000">
        <p:sndAc>
          <p:stSnd>
            <p:snd r:embed="rId2" name="03_Richard Clayderman Besame Mucho.wav"/>
          </p:stSnd>
        </p:sndAc>
      </p:transition>
    </mc:Choice>
    <mc:Fallback xmlns="">
      <p:transition spd="slow" advTm="10000">
        <p:sndAc>
          <p:stSnd>
            <p:snd r:embed="rId6" name="03_Richard Clayderman Besame Much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41674">
            <a:off x="10523232" y="133673"/>
            <a:ext cx="1501298" cy="182758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20" descr="http://f1.pepst.com/c/CBA94E/584778/ssc3/home/010/ztiiloo.origiinal/albums/corazones.gif_480_480_0_64000_0_1_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0435" y="2522747"/>
            <a:ext cx="2758542" cy="35884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://www.inspirulina.com/wp-content/uploads/fondos-de-amor-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812" y="437938"/>
            <a:ext cx="12017188" cy="656216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645" y="-20084"/>
            <a:ext cx="6183406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971" y="5010329"/>
            <a:ext cx="1501298" cy="182758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7245" y="-30126"/>
            <a:ext cx="6008594" cy="683791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Rectángulo 4"/>
          <p:cNvSpPr/>
          <p:nvPr/>
        </p:nvSpPr>
        <p:spPr>
          <a:xfrm>
            <a:off x="229895" y="5213751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200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El más bello instante del amor, el único que verdaderamente nos embriaga es este preludio: </a:t>
            </a:r>
            <a:r>
              <a:rPr lang="es-ES" sz="32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“el </a:t>
            </a:r>
            <a:r>
              <a:rPr lang="es-ES" sz="3200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beso.”</a:t>
            </a:r>
            <a:br>
              <a:rPr lang="es-ES" sz="3200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</a:br>
            <a:endParaRPr lang="es-ES" sz="3200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06163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9000">
        <p14:ripple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f0.pepst.com/c/E3A9FD/745044/ssc3/home/087/caminoalcielo/albums/corazones.gif_480_480_0_64000_0_1_0.gif"/>
          <p:cNvPicPr>
            <a:picLocks noChangeAspect="1" noChangeArrowheads="1" noCrop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262" y="3294103"/>
            <a:ext cx="2247900" cy="2247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uadroTexto 5"/>
          <p:cNvSpPr txBox="1"/>
          <p:nvPr/>
        </p:nvSpPr>
        <p:spPr>
          <a:xfrm>
            <a:off x="6992471" y="3294103"/>
            <a:ext cx="41685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latin typeface="Monotype Corsiva" panose="03010101010201010101" pitchFamily="66" charset="0"/>
              </a:rPr>
              <a:t>El verdadero amor espera lo imposible, sueña lo</a:t>
            </a:r>
          </a:p>
          <a:p>
            <a:r>
              <a:rPr lang="es-ES" dirty="0" smtClean="0">
                <a:latin typeface="Monotype Corsiva" panose="03010101010201010101" pitchFamily="66" charset="0"/>
              </a:rPr>
              <a:t>Inalcanzable y conforma con solo saber que la persona amada esté bien y sea feliz, aunque no esté con ella. (él)</a:t>
            </a:r>
            <a:endParaRPr lang="es-ES" dirty="0">
              <a:latin typeface="Monotype Corsiva" panose="03010101010201010101" pitchFamily="66" charset="0"/>
            </a:endParaRP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4793" y="141331"/>
            <a:ext cx="9056265" cy="654871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2" name="Picture 6" descr="https://lh6.googleusercontent.com/-HKFphoUlvu8/U5HLHIgAFqI/AAAAAAAAAGM/71DyZ4wTQOE/w400-h292/14%2B-%2B1%2B%25281%2529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0826" y="5683591"/>
            <a:ext cx="1684198" cy="125707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Picture 16" descr="http://2.bp.blogspot.com/-USEZduMxlH8/UfpL8sTk61I/AAAAAAABDNQ/ynO9Xxd8a6s/s1600/Gifs+Animados+de+Amor,+Corazones+43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6091" y="5068855"/>
            <a:ext cx="1709934" cy="187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canalgif.net/Gifs-animados/Amor/Rosas-y-flores/Gif-animado-Flor-31.gif"/>
          <p:cNvPicPr>
            <a:picLocks noChangeAspect="1" noChangeArrowheads="1" noCrop="1"/>
          </p:cNvPicPr>
          <p:nvPr/>
        </p:nvPicPr>
        <p:blipFill>
          <a:blip r:embed="rId6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907" y="5315317"/>
            <a:ext cx="2289371" cy="1626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upo 1"/>
          <p:cNvGrpSpPr/>
          <p:nvPr/>
        </p:nvGrpSpPr>
        <p:grpSpPr>
          <a:xfrm>
            <a:off x="0" y="-21011"/>
            <a:ext cx="12286238" cy="6961679"/>
            <a:chOff x="0" y="-103679"/>
            <a:chExt cx="12286238" cy="6961679"/>
          </a:xfrm>
        </p:grpSpPr>
        <p:pic>
          <p:nvPicPr>
            <p:cNvPr id="20" name="Picture 2" descr="http://librodeafirmacionesdiarias.files.wordpress.com/2010/02/afirmaciones-para-atraer-el-amor-afirmaciones-diarias-para-atraer-el-amor-libro-de-afirmaciones-diarias-pareja-relaciones-de-pareja-el-secreto-ley-de-atraccion-prosperidad-univer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103679"/>
              <a:ext cx="12286238" cy="696167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14" name="Picture 18" descr="http://lh4.ggpht.com/-2t-BZRoiPIM/TxmYoiK4igI/AAAAAAAAEj4/rrwFRFRR_dY/rosas%252520san%252520valentin%25252014febrero-net%252520%25252816%252529_thumb.gif?imgmax=800"/>
            <p:cNvPicPr>
              <a:picLocks noChangeAspect="1" noChangeArrowheads="1" noCrop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79128" y="5050827"/>
              <a:ext cx="1311220" cy="13943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1" name="CuadroTexto 10"/>
          <p:cNvSpPr txBox="1"/>
          <p:nvPr/>
        </p:nvSpPr>
        <p:spPr>
          <a:xfrm>
            <a:off x="396438" y="1586509"/>
            <a:ext cx="2379195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rgbClr val="00FF00"/>
                </a:solidFill>
                <a:latin typeface="Monotype Corsiva" panose="03010101010201010101" pitchFamily="66" charset="0"/>
              </a:rPr>
              <a:t>El amor no necesita ser perfecto solo necesita ser verdadero.</a:t>
            </a: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78007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9000">
        <p14:ripple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1340" y="179077"/>
            <a:ext cx="4329953" cy="6286864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119403"/>
            <a:ext cx="4448086" cy="573859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clrChange>
              <a:clrFrom>
                <a:srgbClr val="D6A57A"/>
              </a:clrFrom>
              <a:clrTo>
                <a:srgbClr val="D6A57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4653" y="1617114"/>
            <a:ext cx="2506766" cy="26793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http://perlbal.hi-pi.com/blog-images/428249/gd/1243636439/Gifs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842998" y="466338"/>
            <a:ext cx="1903641" cy="1463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perlbal.hi-pi.com/blog-images/428249/gd/1243636439/Gifs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4772" y="428453"/>
            <a:ext cx="1630474" cy="1463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karinoza45.com/sealedtop2.gif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428"/>
          <a:stretch/>
        </p:blipFill>
        <p:spPr bwMode="auto">
          <a:xfrm>
            <a:off x="-15410" y="0"/>
            <a:ext cx="12207410" cy="6858000"/>
          </a:xfrm>
          <a:prstGeom prst="rect">
            <a:avLst/>
          </a:prstGeom>
          <a:noFill/>
          <a:ln>
            <a:solidFill>
              <a:srgbClr val="FF6699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4"/>
          <p:cNvSpPr txBox="1"/>
          <p:nvPr/>
        </p:nvSpPr>
        <p:spPr>
          <a:xfrm>
            <a:off x="4364544" y="4183910"/>
            <a:ext cx="293359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6699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Nadie se escapa del amor, o eres feliz o sales herido, pero del amor nadie se escapa</a:t>
            </a:r>
            <a:endParaRPr lang="es-ES" sz="3200" b="1" dirty="0">
              <a:solidFill>
                <a:srgbClr val="FF6699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8377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9000">
        <p14:ripple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3" dur="3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7"/>
          <p:cNvGrpSpPr/>
          <p:nvPr/>
        </p:nvGrpSpPr>
        <p:grpSpPr>
          <a:xfrm>
            <a:off x="2563523" y="321946"/>
            <a:ext cx="9419771" cy="6335495"/>
            <a:chOff x="1538514" y="231211"/>
            <a:chExt cx="10493827" cy="6786446"/>
          </a:xfrm>
        </p:grpSpPr>
        <p:pic>
          <p:nvPicPr>
            <p:cNvPr id="6" name="Imagen 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38514" y="231211"/>
              <a:ext cx="9332686" cy="6786446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7" name="Imagen 6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452" r="58631" b="67476"/>
            <a:stretch/>
          </p:blipFill>
          <p:spPr>
            <a:xfrm flipH="1">
              <a:off x="7953830" y="231211"/>
              <a:ext cx="4078511" cy="1843314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pic>
        <p:nvPicPr>
          <p:cNvPr id="1026" name="Picture 2" descr="http://www.imagenesberry.com/wp-content/uploads/2014/10/9102_03_2014_10_27_299_ne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0685" y="1625601"/>
            <a:ext cx="2142609" cy="2598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://4.bp.blogspot.com/-8UekAWtgaY4/UhTtMsd87WI/AAAAAAAAQEg/vw0fhpn-2Hc/s1600/fotos-de-chicos-enamorados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88" b="11399"/>
          <a:stretch/>
        </p:blipFill>
        <p:spPr bwMode="auto">
          <a:xfrm flipH="1">
            <a:off x="0" y="6945"/>
            <a:ext cx="12192000" cy="6891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http://www.bgreetings.com/ecards/love/i_love_you/113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1311" y="4945442"/>
            <a:ext cx="2610689" cy="1952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ángulo 9"/>
          <p:cNvSpPr/>
          <p:nvPr/>
        </p:nvSpPr>
        <p:spPr>
          <a:xfrm>
            <a:off x="153171" y="2049445"/>
            <a:ext cx="300466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rgbClr val="00FFFF"/>
                </a:solidFill>
                <a:effectLst>
                  <a:glow rad="101600">
                    <a:srgbClr val="000099"/>
                  </a:glow>
                </a:effectLst>
                <a:latin typeface="Monotype Corsiva" panose="03010101010201010101" pitchFamily="66" charset="0"/>
              </a:rPr>
              <a:t>Haré que mi amor no olvides, que mi nombre en tus recuerdos quede y si es verdad que el amor con el tiempo muere, haré que el tiempo detenido espere.</a:t>
            </a:r>
          </a:p>
        </p:txBody>
      </p:sp>
    </p:spTree>
    <p:extLst>
      <p:ext uri="{BB962C8B-B14F-4D97-AF65-F5344CB8AC3E}">
        <p14:creationId xmlns:p14="http://schemas.microsoft.com/office/powerpoint/2010/main" val="770800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9000">
        <p14:ripple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9251" y="258495"/>
            <a:ext cx="5800724" cy="671380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6" name="Picture 2" descr="http://www.sanvalentin.tv/cliparts/lineas/corazones/rrlv-hrt-bar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88017">
            <a:off x="4977511" y="372434"/>
            <a:ext cx="3948115" cy="781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78" y="1386693"/>
            <a:ext cx="4789499" cy="54713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78" t="8993" r="6356" b="9160"/>
          <a:stretch/>
        </p:blipFill>
        <p:spPr>
          <a:xfrm>
            <a:off x="-3677" y="-320932"/>
            <a:ext cx="12195678" cy="7178931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8238427" y="4303455"/>
            <a:ext cx="3953573" cy="255454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Las mejores cosas de la vida son las que no se piden, sólo nacen del corazón haciendo un momento perfecto</a:t>
            </a:r>
            <a:endParaRPr lang="es-ES" sz="3200" b="1" dirty="0">
              <a:solidFill>
                <a:srgbClr val="FF00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6193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9000">
        <p14:ripple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6215" y="454706"/>
            <a:ext cx="5515002" cy="64032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538" y="715368"/>
            <a:ext cx="5385195" cy="614263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268" y="0"/>
            <a:ext cx="12307806" cy="6858000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12" name="Picture 10" descr="http://www.picgifs.com/graphics/k/kisses-hugs/graphics-kisses-hugs-264875.gif"/>
          <p:cNvPicPr>
            <a:picLocks noChangeAspect="1" noChangeArrowheads="1" noCrop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5395" y="329971"/>
            <a:ext cx="828675" cy="871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4"/>
          <p:cNvSpPr txBox="1"/>
          <p:nvPr/>
        </p:nvSpPr>
        <p:spPr>
          <a:xfrm>
            <a:off x="30508" y="5596657"/>
            <a:ext cx="959306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00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Amar puede ser un dolor dulce, una pasión irrefrenable, una causa de angustias, pero es el  que muchas veces nos permite   sonreír.</a:t>
            </a:r>
            <a:endParaRPr lang="es-ES" sz="3200" b="1" dirty="0">
              <a:solidFill>
                <a:srgbClr val="00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6005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9000">
        <p14:ripple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354" y="321891"/>
            <a:ext cx="11519647" cy="63755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55437">
            <a:off x="174812" y="4761841"/>
            <a:ext cx="1713302" cy="228440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CFDFC"/>
              </a:clrFrom>
              <a:clrTo>
                <a:srgbClr val="FCFD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4451" y="428625"/>
            <a:ext cx="1013572" cy="1253970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9619" y="5433338"/>
            <a:ext cx="1120021" cy="1264133"/>
          </a:xfrm>
          <a:prstGeom prst="rect">
            <a:avLst/>
          </a:prstGeom>
        </p:spPr>
      </p:pic>
      <p:pic>
        <p:nvPicPr>
          <p:cNvPr id="17" name="Picture 6" descr="https://fbcdn-sphotos-e-a.akamaihd.net/hphotos-ak-xpa1/t31.0-8/c0.28.851.315/p851x315/10887459_885497098149124_1478338756615779229_o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317" r="721"/>
          <a:stretch/>
        </p:blipFill>
        <p:spPr bwMode="auto">
          <a:xfrm flipH="1">
            <a:off x="-1" y="-2"/>
            <a:ext cx="12192001" cy="6858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ángulo 5"/>
          <p:cNvSpPr/>
          <p:nvPr/>
        </p:nvSpPr>
        <p:spPr>
          <a:xfrm>
            <a:off x="1711264" y="5701890"/>
            <a:ext cx="863600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El amor necesita de dos cosas: tiene que estar enraizado en la libertad y conocer el arte de la confianza</a:t>
            </a:r>
            <a:r>
              <a:rPr lang="es-ES" sz="3200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.</a:t>
            </a:r>
            <a:endParaRPr lang="es-ES" sz="3200" dirty="0">
              <a:solidFill>
                <a:schemeClr val="accent6">
                  <a:lumMod val="40000"/>
                  <a:lumOff val="60000"/>
                </a:schemeClr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2026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9000">
        <p14:ripple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juntadeandalucia.es/averroes/sanwalabonso/wqyct/ct_valentin/imagenes/osito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5396" y="443244"/>
            <a:ext cx="1286604" cy="1302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163" y="443244"/>
            <a:ext cx="12034837" cy="624363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13984"/>
            <a:ext cx="12192000" cy="7071983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258205" y="3989461"/>
            <a:ext cx="3143468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rgbClr val="FF6699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No dejes que te roben el corazón, deja las puertas abiertas para que lo tomen con amor.</a:t>
            </a:r>
          </a:p>
        </p:txBody>
      </p:sp>
      <p:pic>
        <p:nvPicPr>
          <p:cNvPr id="8" name="Picture 8" descr="https://encrypted-tbn2.gstatic.com/images?q=tbn:ANd9GcSszmrRwoXuDJyuLcBNKAoFn3s6R839XugM70dM_rqagJD-vZY4RQ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859" b="89789" l="9551" r="94944">
                        <a14:foregroundMark x1="28652" y1="28521" x2="28652" y2="28521"/>
                        <a14:foregroundMark x1="46067" y1="39437" x2="46067" y2="39437"/>
                        <a14:foregroundMark x1="21910" y1="64789" x2="21910" y2="64789"/>
                        <a14:foregroundMark x1="61236" y1="81690" x2="61236" y2="81690"/>
                        <a14:foregroundMark x1="55056" y1="72183" x2="55056" y2="72183"/>
                        <a14:foregroundMark x1="44944" y1="61268" x2="44944" y2="61268"/>
                        <a14:foregroundMark x1="66292" y1="84155" x2="66292" y2="841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6974" y="4786567"/>
            <a:ext cx="1440326" cy="2156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8199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9000">
        <p14:ripple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2345" y="239287"/>
            <a:ext cx="4541542" cy="4569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987" y="1650802"/>
            <a:ext cx="1298579" cy="1398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upo 7"/>
          <p:cNvGrpSpPr/>
          <p:nvPr/>
        </p:nvGrpSpPr>
        <p:grpSpPr>
          <a:xfrm>
            <a:off x="11000517" y="5264089"/>
            <a:ext cx="1191483" cy="1407009"/>
            <a:chOff x="8054116" y="4550394"/>
            <a:chExt cx="1485118" cy="1980158"/>
          </a:xfrm>
        </p:grpSpPr>
        <p:pic>
          <p:nvPicPr>
            <p:cNvPr id="9" name="Picture 4" descr="http://www.drogbaster.it/Gif_glitter_amore.gif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54116" y="4550394"/>
              <a:ext cx="1485118" cy="198015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CuadroTexto 9"/>
            <p:cNvSpPr txBox="1"/>
            <p:nvPr/>
          </p:nvSpPr>
          <p:spPr>
            <a:xfrm rot="19594092">
              <a:off x="8333974" y="5345554"/>
              <a:ext cx="925399" cy="3898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200" b="1" dirty="0">
                  <a:solidFill>
                    <a:srgbClr val="FFFF00"/>
                  </a:solidFill>
                  <a:latin typeface="Monotype Corsiva" panose="03010101010201010101" pitchFamily="66" charset="0"/>
                </a:rPr>
                <a:t>Amore</a:t>
              </a:r>
            </a:p>
          </p:txBody>
        </p:sp>
      </p:grpSp>
      <p:sp>
        <p:nvSpPr>
          <p:cNvPr id="2" name="CuadroTexto 1"/>
          <p:cNvSpPr txBox="1"/>
          <p:nvPr/>
        </p:nvSpPr>
        <p:spPr>
          <a:xfrm>
            <a:off x="5417369" y="4208248"/>
            <a:ext cx="31676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Diseño: Amore</a:t>
            </a:r>
          </a:p>
          <a:p>
            <a:r>
              <a:rPr lang="es-ES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Tema:: Día del amor</a:t>
            </a:r>
          </a:p>
          <a:p>
            <a:r>
              <a:rPr lang="es-ES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Música: Bésame Mucho</a:t>
            </a:r>
          </a:p>
          <a:p>
            <a:r>
              <a:rPr lang="es-ES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Interprete: Richard Clayderman</a:t>
            </a:r>
            <a:endParaRPr lang="es-ES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657225" y="6348027"/>
            <a:ext cx="10438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016F127C-F604-4563-89DD-89F51A8F781E}" type="datetime1">
              <a:rPr lang="es-ES" sz="1600" b="1" smtClean="0">
                <a:solidFill>
                  <a:schemeClr val="bg1"/>
                </a:solidFill>
                <a:latin typeface="Monotype Corsiva" panose="03010101010201010101" pitchFamily="66" charset="0"/>
              </a:rPr>
              <a:t>02/02/2015</a:t>
            </a:fld>
            <a:endParaRPr lang="es-ES" sz="16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9444038" y="6317465"/>
            <a:ext cx="1985962" cy="3834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Yolanda Violeta</a:t>
            </a:r>
            <a:endParaRPr lang="es-ES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1" name="Picture 2" descr="http://i1203.photobucket.com/albums/bb396/Miblog/CorazonesAmantes.gif?t=1289514089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758" y="5062840"/>
            <a:ext cx="1695643" cy="1169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3779" y="979261"/>
            <a:ext cx="1298579" cy="1398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6300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676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828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5715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152400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438400" y="2590801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6553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24384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65532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2438400" y="3352801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676400" y="2362201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tela de condensación">
  <a:themeElements>
    <a:clrScheme name="Estela de condensación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C4220D"/>
      </a:accent1>
      <a:accent2>
        <a:srgbClr val="EB7712"/>
      </a:accent2>
      <a:accent3>
        <a:srgbClr val="ECBD31"/>
      </a:accent3>
      <a:accent4>
        <a:srgbClr val="92CE4A"/>
      </a:accent4>
      <a:accent5>
        <a:srgbClr val="50CFB4"/>
      </a:accent5>
      <a:accent6>
        <a:srgbClr val="0D8EC5"/>
      </a:accent6>
      <a:hlink>
        <a:srgbClr val="EA5A0C"/>
      </a:hlink>
      <a:folHlink>
        <a:srgbClr val="F09D3A"/>
      </a:folHlink>
    </a:clrScheme>
    <a:fontScheme name="Estela de condensación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tela de condensación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FE1EB5C7-81A8-4CBA-AE6E-B3BF73DC3895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TM04033937[[fn=Estela de condensación]]</Template>
  <TotalTime>1307</TotalTime>
  <Words>291</Words>
  <Application>Microsoft Office PowerPoint</Application>
  <PresentationFormat>Panorámica</PresentationFormat>
  <Paragraphs>50</Paragraphs>
  <Slides>11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9" baseType="lpstr">
      <vt:lpstr>Arial</vt:lpstr>
      <vt:lpstr>Berlin Sans FB Demi</vt:lpstr>
      <vt:lpstr>Calibri</vt:lpstr>
      <vt:lpstr>Century Gothic</vt:lpstr>
      <vt:lpstr>Monotype Corsiva</vt:lpstr>
      <vt:lpstr>Times New Roman</vt:lpstr>
      <vt:lpstr>Estela de condensación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89</cp:revision>
  <dcterms:created xsi:type="dcterms:W3CDTF">2015-01-24T16:13:42Z</dcterms:created>
  <dcterms:modified xsi:type="dcterms:W3CDTF">2015-02-03T03:21:51Z</dcterms:modified>
</cp:coreProperties>
</file>