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n2eLrTDH7FUM4KQZe1+w==" hashData="4+C8cmR7cerQs8DLFJWTyx1dOTniVC+MMfkKExzjdp6uXUlVCUt77LzU4ErNdhydzcFcmfcQWyNGfcgyne4e0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318" y="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BD234-BCAE-4397-81F9-6C8CC1D2F8FC}" type="datetimeFigureOut">
              <a:rPr lang="es-ES" smtClean="0"/>
              <a:t>19/10/2024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6C75E-4BBE-4BA6-A699-8E6B4230A8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0917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40780-17A4-5709-6E5B-D92E92C0B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7E1E5-F660-34FD-67D2-F04EE83C7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F1960-9DB3-6C24-FB55-EB39EBB5B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1554-C7FC-43B4-836A-EBF138FCE3B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1020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98317-ADDE-47D0-A9FF-1B91EA15F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99263-B7F3-2A05-2A02-A98703DF9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530FD-E5CE-D6A8-E53C-30DB7275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31EE4-DBF4-4895-B133-9F89CBCC812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98437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D307B-A4C2-D2BC-1828-7859B6B53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86C02-F58F-29FB-59E8-D1EFF674D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3633B-1D5A-0853-6A90-E7D16787E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9BDA4-DDE5-4D06-8B0C-EA534B3EB62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512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DE7B2F-1E86-C869-E9B4-7321D8799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E78118-258E-8B8C-C400-A87FA6381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D64ACA-4B31-E17C-5225-5198491A6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DA87F-B240-4B04-B2DB-2088B970E66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8969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1EBA724-408B-92FF-1231-C334646B4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255E7AE-DBC7-E05E-91CB-2D3DADAAE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4B57FB9-40C8-9BD0-DFA9-30295E5A8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BB4FA-6A6C-4D38-A3DE-1BBA347201B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301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7589D40-7338-3AE0-EC4B-3D29A9D3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E834D20-1954-BA5B-BFF6-02A71F022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F143C16-004B-F319-951A-903E51FB6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6596B-5FE4-4E68-AA3E-9D16756B971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8928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BEAC197-FE43-7739-99AB-1BD30D2D2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0749CF8-E25E-3579-89D0-D9B5D9D55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7903FE7-7D09-B447-BE78-CC3C23CE0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E133E-8F02-4239-94F9-AA980ECC5A3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2437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DD265A7-9032-76A9-7B1B-3F2364616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0520A2E-1BF4-5CB9-C03F-3A3A0A102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38BABEE-6B84-AD66-B02F-6782F1813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CE4B6-25F2-46F4-A7C8-D0F548055F6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32074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519688E-6D4D-0EBE-13A4-814CB8C3A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058C75-9258-E3CA-20CD-F49B68E6E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4F3D4C-744B-1595-97F7-7C6616C82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5EA1F-EF63-489D-BF2F-981ACCA830E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3632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FD62A-3BAB-CB72-C18E-156157FA8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42592-7399-16A7-05B4-36843012B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CEF5B-7758-8AAC-A527-7FDFF4133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D3138-974E-4A82-945C-C734F207A9F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898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699F8-629A-B009-B40A-30B149B01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A704A-86B6-2A74-5D78-4513E433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DCCC6-57DB-9691-513C-95732F7AD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811EC-05BB-4402-9182-3FA847891C2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82294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F8A48-0DA8-49C1-D2BC-CC750B97EA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682868E-F179-5380-0DB7-3923D9C3D0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6F9018-861D-F359-2077-B208438EA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50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B268E9E-A33C-3BED-9470-E80958FE24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FE30262-5044-AEFB-0B6C-9ACC4E9829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D47E9-ACB2-C343-B5A8-AA543C079B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6034A-E6FC-FB8B-4F6E-2492F91197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D8FEB-A7F7-EDA8-7089-DFE0E49A68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A8514A-DF8F-4139-8F89-B10C99D428E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181CB94-B836-E451-1DB3-7AD81498417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8177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18" Type="http://schemas.openxmlformats.org/officeDocument/2006/relationships/image" Target="../media/image15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17" Type="http://schemas.openxmlformats.org/officeDocument/2006/relationships/image" Target="../media/image14.jpg"/><Relationship Id="rId2" Type="http://schemas.openxmlformats.org/officeDocument/2006/relationships/audio" Target="../media/media1.wav"/><Relationship Id="rId16" Type="http://schemas.openxmlformats.org/officeDocument/2006/relationships/image" Target="../media/image13.gif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5">
            <a:extLst>
              <a:ext uri="{FF2B5EF4-FFF2-40B4-BE49-F238E27FC236}">
                <a16:creationId xmlns:a16="http://schemas.microsoft.com/office/drawing/2014/main" id="{46A905E2-ED57-4796-C285-0A7D75777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5440" y="188640"/>
            <a:ext cx="2160240" cy="4281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F6B4A14-15FB-A2F9-AD24-F415C4838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692150"/>
            <a:ext cx="89773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6000" i="1">
                <a:solidFill>
                  <a:schemeClr val="bg1"/>
                </a:solidFill>
                <a:latin typeface="Book Antiqua" panose="02040602050305030304" pitchFamily="18" charset="0"/>
              </a:rPr>
              <a:t>Di lo que sueñas</a:t>
            </a:r>
            <a:endParaRPr lang="es-ES" altLang="es-ES" sz="6000">
              <a:latin typeface="Book Antiqua" panose="02040602050305030304" pitchFamily="18" charset="0"/>
            </a:endParaRPr>
          </a:p>
        </p:txBody>
      </p:sp>
      <p:pic>
        <p:nvPicPr>
          <p:cNvPr id="21" name="Imagen 20" descr="Una persona con un sombrero&#10;&#10;Descripción generada automáticamente">
            <a:extLst>
              <a:ext uri="{FF2B5EF4-FFF2-40B4-BE49-F238E27FC236}">
                <a16:creationId xmlns:a16="http://schemas.microsoft.com/office/drawing/2014/main" id="{AC8C756E-5D63-B140-86A5-6668D5EE6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949"/>
          <a:stretch/>
        </p:blipFill>
        <p:spPr>
          <a:xfrm>
            <a:off x="1055440" y="157733"/>
            <a:ext cx="2160240" cy="4312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audiBBBo1(1)">
            <a:hlinkClick r:id="" action="ppaction://media"/>
            <a:extLst>
              <a:ext uri="{FF2B5EF4-FFF2-40B4-BE49-F238E27FC236}">
                <a16:creationId xmlns:a16="http://schemas.microsoft.com/office/drawing/2014/main" id="{8729BB21-6E03-620C-87EA-EA9BD86427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32304" y="7389440"/>
            <a:ext cx="609600" cy="609600"/>
          </a:xfrm>
          <a:prstGeom prst="rect">
            <a:avLst/>
          </a:prstGeom>
        </p:spPr>
      </p:pic>
      <p:sp>
        <p:nvSpPr>
          <p:cNvPr id="26" name="Text Box 19">
            <a:extLst>
              <a:ext uri="{FF2B5EF4-FFF2-40B4-BE49-F238E27FC236}">
                <a16:creationId xmlns:a16="http://schemas.microsoft.com/office/drawing/2014/main" id="{5DAD183B-C7A8-1B81-14DF-21B615D70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151727"/>
            <a:ext cx="504056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Tengo celos de ti, por qué negarlo,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tengo celos de ti, celos rabiosos,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celos de la sonrisa de tu boca,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celos de las miradas de tus ojos,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yo no te oigo cómo hablas.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¿Cuando yo no te miro cómo miras?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no estoy delante cómo suenan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los raudos cascabeles de tu risa?</a:t>
            </a:r>
          </a:p>
        </p:txBody>
      </p:sp>
      <p:pic>
        <p:nvPicPr>
          <p:cNvPr id="27" name="Picture 18">
            <a:extLst>
              <a:ext uri="{FF2B5EF4-FFF2-40B4-BE49-F238E27FC236}">
                <a16:creationId xmlns:a16="http://schemas.microsoft.com/office/drawing/2014/main" id="{566C914E-1408-54D6-72F3-CC05C9BE8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3" r="5293"/>
          <a:stretch/>
        </p:blipFill>
        <p:spPr bwMode="auto">
          <a:xfrm>
            <a:off x="2227436" y="404665"/>
            <a:ext cx="2788444" cy="44739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8" name="Imagen 27" descr="Un luz de freno en frente de un arbol&#10;&#10;Descripción generada automáticamente con confianza media">
            <a:extLst>
              <a:ext uri="{FF2B5EF4-FFF2-40B4-BE49-F238E27FC236}">
                <a16:creationId xmlns:a16="http://schemas.microsoft.com/office/drawing/2014/main" id="{A07C0FA1-F9E1-E549-F9E9-A9FB0F7DDE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3"/>
          <a:stretch/>
        </p:blipFill>
        <p:spPr>
          <a:xfrm>
            <a:off x="2134445" y="403874"/>
            <a:ext cx="2895713" cy="4473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9" name="Text Box 20">
            <a:extLst>
              <a:ext uri="{FF2B5EF4-FFF2-40B4-BE49-F238E27FC236}">
                <a16:creationId xmlns:a16="http://schemas.microsoft.com/office/drawing/2014/main" id="{5B550587-DA2A-8294-EEA0-74CAB4946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503" y="2151727"/>
            <a:ext cx="525658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¿Tú sabes que en las miradas de los hombres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hay miradas impuras?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unas veces parecen que acarician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otras parece que desnudan?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te envuelve una mirada de esas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sientes que resbala por tu cuerpo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es lo que piensas?. Di,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es lo que piensas?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6C872D67-648A-D7BA-717B-B6766E1A8C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>
          <a:xfrm>
            <a:off x="3575721" y="552893"/>
            <a:ext cx="2880320" cy="46763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Imagen 30" descr="Un bosque de noche&#10;&#10;Descripción generada automáticamente">
            <a:extLst>
              <a:ext uri="{FF2B5EF4-FFF2-40B4-BE49-F238E27FC236}">
                <a16:creationId xmlns:a16="http://schemas.microsoft.com/office/drawing/2014/main" id="{BCA221D2-8E74-0D39-4BC1-C60C062E699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71"/>
          <a:stretch/>
        </p:blipFill>
        <p:spPr>
          <a:xfrm>
            <a:off x="3575721" y="552893"/>
            <a:ext cx="2880320" cy="4677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Text Box 21">
            <a:extLst>
              <a:ext uri="{FF2B5EF4-FFF2-40B4-BE49-F238E27FC236}">
                <a16:creationId xmlns:a16="http://schemas.microsoft.com/office/drawing/2014/main" id="{621E5F7E-C8D5-AFA0-D88E-AE25FDB64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8248" y="764704"/>
            <a:ext cx="360040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tengo tu mano entre mis manos,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sé cómo tu carne se estremece,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es otra la mano que te oprime,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es lo que sientes? Di,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es lo que sientes?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puedo adivinar qué pensamientos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laten en ti cuando de mí te acuerdas.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es de otro el recuerdo que te asalta,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es lo que sueñas?. Di,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es lo que sueñas?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45CD288E-EC6B-93A0-A4A2-D280A1D3C10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5" r="9165"/>
          <a:stretch/>
        </p:blipFill>
        <p:spPr>
          <a:xfrm>
            <a:off x="5015881" y="764705"/>
            <a:ext cx="288032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" name="Imagen 33" descr="El cielo oscuro&#10;&#10;Descripción generada automáticamente">
            <a:extLst>
              <a:ext uri="{FF2B5EF4-FFF2-40B4-BE49-F238E27FC236}">
                <a16:creationId xmlns:a16="http://schemas.microsoft.com/office/drawing/2014/main" id="{4711F5FC-0684-189B-3C79-6EF64BEACF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r="22581"/>
          <a:stretch/>
        </p:blipFill>
        <p:spPr>
          <a:xfrm>
            <a:off x="5015881" y="764704"/>
            <a:ext cx="288032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5" name="Text Box 22">
            <a:extLst>
              <a:ext uri="{FF2B5EF4-FFF2-40B4-BE49-F238E27FC236}">
                <a16:creationId xmlns:a16="http://schemas.microsoft.com/office/drawing/2014/main" id="{FAF21571-91B9-9617-DAF0-2537A6BBE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0376" y="1843950"/>
            <a:ext cx="2592288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te he visto mil veces temblorosa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ante el fervor de mis ardientes frases,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con los divinos ojos entornados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los húmedos labios anhelantes,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imbuida de amor desvanecida.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BF9C59C2-5A9E-6880-D866-3642CB82798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8" r="12438"/>
          <a:stretch/>
        </p:blipFill>
        <p:spPr>
          <a:xfrm>
            <a:off x="6456040" y="908719"/>
            <a:ext cx="2899423" cy="50405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Imagen 36" descr="Fuente de agua en la noche&#10;&#10;Descripción generada automáticamente">
            <a:extLst>
              <a:ext uri="{FF2B5EF4-FFF2-40B4-BE49-F238E27FC236}">
                <a16:creationId xmlns:a16="http://schemas.microsoft.com/office/drawing/2014/main" id="{FD214F44-8A05-BB49-112D-F1B9681D03B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315" y="908719"/>
            <a:ext cx="2866043" cy="50405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85802E3D-98AA-B160-F528-07FCAE44ABC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1" t="21202" r="10448" b="1409"/>
          <a:stretch/>
        </p:blipFill>
        <p:spPr>
          <a:xfrm>
            <a:off x="7896200" y="1052736"/>
            <a:ext cx="2880319" cy="5256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9" name="Text Box 23">
            <a:extLst>
              <a:ext uri="{FF2B5EF4-FFF2-40B4-BE49-F238E27FC236}">
                <a16:creationId xmlns:a16="http://schemas.microsoft.com/office/drawing/2014/main" id="{BF9435D1-BD4B-33B5-C0B3-B41E50A0D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26" y="5114366"/>
            <a:ext cx="11699006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yo soy el amor, el que te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habla, si las palabras son las mismas. Dime,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suenan de otros las palabras? cómo te Tú juras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me has dado tu corazón, tu cuerpo y tu cariño,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pero nunca sabré si tras tus ojos se esconde un pensamiento que no es mío.</a:t>
            </a:r>
            <a:endParaRPr lang="es-ES" altLang="es-ES" sz="2000" i="1" dirty="0">
              <a:latin typeface="Book Antiqua" panose="02040602050305030304" pitchFamily="18" charset="0"/>
            </a:endParaRP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12997247-D014-2298-BE63-AE38D73CB46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62492" y="1052736"/>
            <a:ext cx="2914026" cy="5256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ECA85EA4-053C-F8DC-76AE-439B7B7190F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3" r="18283"/>
          <a:stretch/>
        </p:blipFill>
        <p:spPr>
          <a:xfrm>
            <a:off x="9336360" y="1268760"/>
            <a:ext cx="2770014" cy="540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2" name="Imagen 41" descr="Imagen digital de una ciudad&#10;&#10;Descripción generada automáticamente">
            <a:extLst>
              <a:ext uri="{FF2B5EF4-FFF2-40B4-BE49-F238E27FC236}">
                <a16:creationId xmlns:a16="http://schemas.microsoft.com/office/drawing/2014/main" id="{0AAB866B-7E33-38C1-9412-A2938AB9210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58" y="1268760"/>
            <a:ext cx="2770014" cy="5367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3" name="Text Box 24">
            <a:extLst>
              <a:ext uri="{FF2B5EF4-FFF2-40B4-BE49-F238E27FC236}">
                <a16:creationId xmlns:a16="http://schemas.microsoft.com/office/drawing/2014/main" id="{67976866-3832-D5A8-2E04-94C054C60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22704"/>
            <a:ext cx="532165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¿Y qué importa tu cariño entonces?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Qué vale la escultura de tu cuerpo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son los pensamientos de tu alma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como villanos que arrebatara el viento?</a:t>
            </a:r>
          </a:p>
        </p:txBody>
      </p:sp>
      <p:sp>
        <p:nvSpPr>
          <p:cNvPr id="44" name="Text Box 26">
            <a:extLst>
              <a:ext uri="{FF2B5EF4-FFF2-40B4-BE49-F238E27FC236}">
                <a16:creationId xmlns:a16="http://schemas.microsoft.com/office/drawing/2014/main" id="{63F5192D-F0F1-DCFB-E74D-06AC74EE9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273199"/>
            <a:ext cx="19431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28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itchFamily="66" charset="0"/>
              </a:rPr>
              <a:t>jrvg</a:t>
            </a:r>
            <a:endParaRPr lang="es-ES" altLang="es-ES" sz="2800" b="1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ndy" pitchFamily="66" charset="0"/>
            </a:endParaRPr>
          </a:p>
        </p:txBody>
      </p:sp>
      <p:sp>
        <p:nvSpPr>
          <p:cNvPr id="45" name="Text Box 27">
            <a:extLst>
              <a:ext uri="{FF2B5EF4-FFF2-40B4-BE49-F238E27FC236}">
                <a16:creationId xmlns:a16="http://schemas.microsoft.com/office/drawing/2014/main" id="{92A52966-5883-FFEC-DD56-9ED7A6409E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1926" y="7173416"/>
            <a:ext cx="34559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>
                <a:latin typeface="Andy" pitchFamily="66" charset="0"/>
              </a:rPr>
              <a:t>jrvallegomez@outlook.es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6B53F7D2-2FD9-71D4-BC41-68F4E997630A}"/>
              </a:ext>
            </a:extLst>
          </p:cNvPr>
          <p:cNvSpPr txBox="1"/>
          <p:nvPr/>
        </p:nvSpPr>
        <p:spPr>
          <a:xfrm>
            <a:off x="3791744" y="8109520"/>
            <a:ext cx="122413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Sin video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5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" presetID="10" presetClass="exit" presetSubtype="0" fill="hold" grpId="0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41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1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41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7000"/>
                            </p:stCondLst>
                            <p:childTnLst>
                              <p:par>
                                <p:cTn id="52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0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6800"/>
                            </p:stCondLst>
                            <p:childTnLst>
                              <p:par>
                                <p:cTn id="70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8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8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6800"/>
                            </p:stCondLst>
                            <p:childTnLst>
                              <p:par>
                                <p:cTn id="87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0800"/>
                            </p:stCondLst>
                            <p:childTnLst>
                              <p:par>
                                <p:cTn id="91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848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90800"/>
                            </p:stCondLst>
                            <p:childTnLst>
                              <p:par>
                                <p:cTn id="102" presetID="10" presetClass="exit" presetSubtype="0" fill="hold" grpId="0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25200"/>
                            </p:stCondLst>
                            <p:childTnLst>
                              <p:par>
                                <p:cTn id="106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292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4600"/>
                            </p:stCondLst>
                            <p:childTnLst>
                              <p:par>
                                <p:cTn id="123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9100"/>
                            </p:stCondLst>
                            <p:childTnLst>
                              <p:par>
                                <p:cTn id="140" presetID="3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5" grpId="0"/>
      <p:bldP spid="26" grpId="0" build="allAtOnce"/>
      <p:bldP spid="32" grpId="0" build="allAtOnce"/>
      <p:bldP spid="32" grpId="1" build="allAtOnce"/>
      <p:bldP spid="35" grpId="0"/>
      <p:bldP spid="35" grpId="1"/>
      <p:bldP spid="39" grpId="0" build="allAtOnce"/>
      <p:bldP spid="4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92E5ECB-90F3-4FAA-5E15-D07E0F181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17426C2-F08F-3065-5E41-13F32EB80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A1CAE10-0401-1585-731B-0E1FEF28A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CD7B3B7-381F-EB22-8C0F-7257E8A44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596F23C-F0B3-7E6A-7441-C98FC35D23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E7C21E4-9B85-F9CD-9BDB-7211E1FD5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EB57520-E0A1-9EBF-D914-14AAED753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8B4C4BA-FD3E-25FA-BD4F-EDC787A94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8F84460-3B55-6DA4-082E-23814D653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C77C020-EC3F-B63B-11F1-9588C6F1E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82EF19B-4CE6-2282-42AF-83490331B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FBF1C86-5073-07E2-25A1-0174DA30D645}"/>
              </a:ext>
            </a:extLst>
          </p:cNvPr>
          <p:cNvSpPr txBox="1"/>
          <p:nvPr/>
        </p:nvSpPr>
        <p:spPr>
          <a:xfrm>
            <a:off x="983432" y="685800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0605590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383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Aptos</vt:lpstr>
      <vt:lpstr>Aptos Display</vt:lpstr>
      <vt:lpstr>Arial</vt:lpstr>
      <vt:lpstr>Book Antiqua</vt:lpstr>
      <vt:lpstr>Kristen ITC</vt:lpstr>
      <vt:lpstr>Diseño predeterminado</vt:lpstr>
      <vt:lpstr>1_Diseño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 lo que sueñas.......</dc:title>
  <dc:subject>ppsx</dc:subject>
  <dc:creator>jrvallegomez@outlook.es</dc:creator>
  <cp:keywords>poesia</cp:keywords>
  <cp:lastModifiedBy>jose ruiz</cp:lastModifiedBy>
  <cp:revision>26</cp:revision>
  <dcterms:created xsi:type="dcterms:W3CDTF">2011-07-16T09:33:42Z</dcterms:created>
  <dcterms:modified xsi:type="dcterms:W3CDTF">2024-10-19T12:22:33Z</dcterms:modified>
</cp:coreProperties>
</file>