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z7jlodDeJ94036HiIaGNQ==" hashData="IGN1QeELCNgmuTt5X/lKWZCStKUgrykraqDk0kJTjkFFliPKoy2ZP5nRpvTyUMXw5Q3fwI3CSGPoRgKHyiNua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716" autoAdjust="0"/>
  </p:normalViewPr>
  <p:slideViewPr>
    <p:cSldViewPr>
      <p:cViewPr>
        <p:scale>
          <a:sx n="69" d="100"/>
          <a:sy n="69" d="100"/>
        </p:scale>
        <p:origin x="1518" y="91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741C75C8-F294-A692-A685-42FECE5A20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A058B85-1734-61FE-0FC8-3E8DB75C71E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8061DD5-0071-4739-BF7B-C3FAA50A79A3}" type="datetimeFigureOut">
              <a:rPr lang="es-ES"/>
              <a:pPr>
                <a:defRPr/>
              </a:pPr>
              <a:t>04/12/2024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878B9202-569A-0716-C378-173914871F9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A523DFC9-46E7-4BF3-8F42-AF4F31A73B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los estilos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BDEC56A-047D-CB26-A973-DA547416030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BB2C4CF-6E29-2C53-83FF-4C3A1EF7B0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8A07CDA-B98A-458B-91C7-B0413E55FC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Marcador de imagen de diapositiva 1">
            <a:extLst>
              <a:ext uri="{FF2B5EF4-FFF2-40B4-BE49-F238E27FC236}">
                <a16:creationId xmlns:a16="http://schemas.microsoft.com/office/drawing/2014/main" id="{03FB352E-74BE-6724-21D8-04AAC4AA32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Marcador de notas 2">
            <a:extLst>
              <a:ext uri="{FF2B5EF4-FFF2-40B4-BE49-F238E27FC236}">
                <a16:creationId xmlns:a16="http://schemas.microsoft.com/office/drawing/2014/main" id="{A7CC23C7-BA34-D527-30B3-0F925D148E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4100" name="Marcador de número de diapositiva 3">
            <a:extLst>
              <a:ext uri="{FF2B5EF4-FFF2-40B4-BE49-F238E27FC236}">
                <a16:creationId xmlns:a16="http://schemas.microsoft.com/office/drawing/2014/main" id="{640C63A2-D7D0-A3DE-FC01-9F10E95F5D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326647F-1D26-4ED3-AF23-99184300A527}" type="slidenum">
              <a:rPr lang="es-ES" altLang="es-ES" smtClean="0"/>
              <a:pPr/>
              <a:t>1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3D277-A394-8B76-93AE-D5852B194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E3E292-FB48-3D5E-1C98-14B7707C9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5D83BC-9725-D3C0-95EC-9221F915A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6000F-F0E5-47DC-83B7-40DAC8A8891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10822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FC647A-C8E9-10CC-B2A6-1EC51AB31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D7689-1ACE-9AD7-12CF-45168AB01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214675-2BEE-CE75-69B5-2DECAE264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8F427-1D05-488C-BB60-549C1C18949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03612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E576A-384F-5BFD-5C85-9BC971C1A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4F62B1-265F-7021-8612-0F67928DE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145B59-C397-74BC-473A-D288CBD7A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13B72-9B73-4C40-8EB7-6B759999FE0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04285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AC888B3-1AC8-7EBB-D623-D7BE4F3D7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F0BB7D0-6A17-04AF-ADD3-05DB789D2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036467A-BA42-B4E8-414D-04CDA6392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7B3E6-BBC7-45B5-B545-605EAFEE327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47825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70D3965-221E-E85B-BA34-76C5B508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3907517-B4CC-27D3-D0C8-AFCF4B8BB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0487FDC-4C80-3EFC-7D88-1BA1EAEE1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37D70-5E78-40E3-9DB0-B2903C7D953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12046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55DB54E-B8F2-2E90-3AD0-72F0C7C25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0402EA2-A6FA-F45A-811B-45A9139AF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F3EE554-1E6A-2C4F-FAF4-D3194F647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80FC1-351E-48D5-B84C-A3942FA6F50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35527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C409063-09CC-4084-D646-A01E21E91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A7CFBAE-7FAD-8E93-F8FF-4DCB23D3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E5CD279-288D-8A22-67B4-5A0981BC0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AAABE-E047-47C5-937F-8B037E1A4F8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17086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002C45C-429F-BD85-858C-B91CB7538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951EE65-557A-EB9A-AD40-28DCD561E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34FBFAC-33FC-28ED-C8E3-78788DDB8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BAB97-A2DF-4DAC-8D93-E57F20A1F83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67530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273A3D2-8A86-E8CB-0BBF-F4A0269AC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FB53761-68D2-11B9-8F72-D883ADBC6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EA00FF0-7286-89FC-AC1B-124D1C3A7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862A5-B588-40F4-A7FC-E8BB54ADF1B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59525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B5721-1985-3986-53F0-F18BB09B3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0BE85-8D48-E2ED-DDE9-B824A3D0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06307D-AE88-552A-4150-517EAAE43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9FA66-A73E-4CB2-AB1E-67DCDF5AF71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6913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89A9AB-3CDF-C211-F2F1-0A750F0E2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D76B7-A4C3-3B2C-3D6A-ED0C3B8BA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F45E20-A451-A8A6-46EA-CA71DBB38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C852B-5199-4105-BB98-414C93C1C03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270024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9925CD-6070-E3B3-AA60-941CD61521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46AB5D8-AE96-8433-E14B-DA792CE681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C850E7-BD72-05E4-1666-B6867456D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227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D5864F1-A0E6-50FB-AFFD-DAA614AD11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93837FB-C611-C9C2-F2A5-2FF6B1A9D2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BB6F55-8A05-EA21-9FDE-1F2C10AB39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BFAD48-841D-5ED2-1C41-E04EF0FE8E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678292-B342-B1EA-F633-E5DAD2A437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2A6F809-52F8-4E7D-803C-FF0C01E62A2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16B2923-1467-612D-A05C-EF8C8536EE1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53724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12" Type="http://schemas.openxmlformats.org/officeDocument/2006/relationships/image" Target="../media/image8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jpeg"/><Relationship Id="rId15" Type="http://schemas.openxmlformats.org/officeDocument/2006/relationships/image" Target="../media/image1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>
            <a:extLst>
              <a:ext uri="{FF2B5EF4-FFF2-40B4-BE49-F238E27FC236}">
                <a16:creationId xmlns:a16="http://schemas.microsoft.com/office/drawing/2014/main" id="{A717E64D-9808-F4C7-D337-B4FA7E3B7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 l="362" r="362"/>
          <a:stretch>
            <a:fillRect/>
          </a:stretch>
        </p:blipFill>
        <p:spPr bwMode="auto">
          <a:xfrm flipH="1">
            <a:off x="33897" y="0"/>
            <a:ext cx="1215810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D0AD07B-3F3C-126E-9F2B-F56FD358A4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333375"/>
            <a:ext cx="4537075" cy="11017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sz="6000" i="1" kern="0" spc="2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Despedida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6E7A041-A72C-E418-DB3F-45CF35B9C2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" y="188640"/>
            <a:ext cx="11835400" cy="64995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00DBEE6-6FFC-EEDE-EAC8-D1E760FDD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7" y="188639"/>
            <a:ext cx="11835401" cy="64243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6244AA4C-8A51-FC5A-688A-50AFB7E9C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14"/>
          <a:stretch>
            <a:fillRect/>
          </a:stretch>
        </p:blipFill>
        <p:spPr bwMode="auto">
          <a:xfrm>
            <a:off x="0" y="333374"/>
            <a:ext cx="11496600" cy="61912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22AA0638-67C6-D840-D7AD-7409A80DE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" y="333371"/>
            <a:ext cx="11462702" cy="6191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8B2180AE-F153-1404-3C3A-B3D239200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91" b="7291"/>
          <a:stretch>
            <a:fillRect/>
          </a:stretch>
        </p:blipFill>
        <p:spPr bwMode="auto">
          <a:xfrm>
            <a:off x="33898" y="636681"/>
            <a:ext cx="11174670" cy="5717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E856F2F-267F-D42E-FDFC-273F3516F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9" b="5125"/>
          <a:stretch>
            <a:fillRect/>
          </a:stretch>
        </p:blipFill>
        <p:spPr bwMode="auto">
          <a:xfrm flipH="1">
            <a:off x="-4" y="561520"/>
            <a:ext cx="11174669" cy="5717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n 5">
            <a:extLst>
              <a:ext uri="{FF2B5EF4-FFF2-40B4-BE49-F238E27FC236}">
                <a16:creationId xmlns:a16="http://schemas.microsoft.com/office/drawing/2014/main" id="{2A047BF2-3EC0-5629-A605-1CD17F3AE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" r="345" b="20105"/>
          <a:stretch>
            <a:fillRect/>
          </a:stretch>
        </p:blipFill>
        <p:spPr bwMode="auto">
          <a:xfrm>
            <a:off x="-3" y="645447"/>
            <a:ext cx="10776524" cy="54478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B640C486-2AB0-A151-27CD-2BB9C67684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764705"/>
            <a:ext cx="10804827" cy="53373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36783235-D067-FEBC-48E1-0505E17A8B45}"/>
              </a:ext>
            </a:extLst>
          </p:cNvPr>
          <p:cNvSpPr txBox="1"/>
          <p:nvPr/>
        </p:nvSpPr>
        <p:spPr>
          <a:xfrm>
            <a:off x="33897" y="6959428"/>
            <a:ext cx="4752528" cy="15977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es mi última letra,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mis labios podrán pronunciarte,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sólo te diré tres palabras duras: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Perdóname por amarte.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Sí, perdóname por hacer de ti,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5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aquella primavera que en mi vida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nunca había tenido ese color tan intenso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aquella flor que con el aire se movió,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5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mi corazón inocentemente se metió.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Despedida. Perdóname por llegar a ti,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5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momento que tu corazón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tenía dueña, estaba ocupado, sí,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perdóname por incitar tus palabras,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5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ser mis más hermosos sueños,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5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perdóname por creer que tú me amabas.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Perdona por el daño que he causado,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5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ti no debí haberme enamorado,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me ayudaste a enterrar el pasado.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Despedida. Hoy me voy de tu lado,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los ojos cerrados apunto de llorar, </a:t>
            </a:r>
            <a:endParaRPr lang="es-ES" i="1" kern="100" dirty="0">
              <a:solidFill>
                <a:schemeClr val="bg1"/>
              </a:solidFill>
              <a:highlight>
                <a:srgbClr val="FFFF00"/>
              </a:highlight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este corazón apunto de explotar,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alma se está apunto de quebrar,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 diré adiós de esta manera cobarde,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esconderé entre mis líneas,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75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esconderé entre el vacío,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antes llenaban mis sentidos,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5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Perdóname por haberte amado.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Despedida. Sólo quiero que recuerdes,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estoy muy agradecida que tú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hayas aparecido en mi vida, sí,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me duela el pecho sin parar,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mis poesías vuelvan a ser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 tristes y llenos de soledad,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mis sueños estén lejos,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tu realidad y de mi realidad,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sabrás que te amé de verdad.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Despedida. No sé decir más. 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750"/>
              </a:spcAft>
              <a:defRPr/>
            </a:pPr>
            <a:r>
              <a:rPr lang="es-ES" i="1" kern="0" spc="1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corazón no sabe ya decir más.</a:t>
            </a:r>
            <a:endParaRPr lang="es-ES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Concerto De Aranjuez Adagio -JJJJJJ Joaquin Rodrigo (320  kbps) (ytmp3xd.com)(1)">
            <a:hlinkClick r:id="" action="ppaction://media"/>
            <a:extLst>
              <a:ext uri="{FF2B5EF4-FFF2-40B4-BE49-F238E27FC236}">
                <a16:creationId xmlns:a16="http://schemas.microsoft.com/office/drawing/2014/main" id="{9C0C093C-50DF-FF41-8C11-D2C87FA97A5D}"/>
              </a:ext>
            </a:extLst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325" y="7677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FF77C678-8087-C4DA-EFCA-DE0E6D67F76F}"/>
              </a:ext>
            </a:extLst>
          </p:cNvPr>
          <p:cNvSpPr txBox="1"/>
          <p:nvPr/>
        </p:nvSpPr>
        <p:spPr>
          <a:xfrm>
            <a:off x="9364662" y="5040448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i="1" dirty="0" err="1">
                <a:solidFill>
                  <a:schemeClr val="bg1"/>
                </a:solidFill>
                <a:latin typeface="Aptos" panose="020B0004020202020204" pitchFamily="34" charset="0"/>
              </a:rPr>
              <a:t>jrvg</a:t>
            </a:r>
            <a:endParaRPr lang="es-ES" sz="5400" i="1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FEFADB8-2121-405A-7068-B1A37974C40E}"/>
              </a:ext>
            </a:extLst>
          </p:cNvPr>
          <p:cNvSpPr txBox="1"/>
          <p:nvPr/>
        </p:nvSpPr>
        <p:spPr>
          <a:xfrm>
            <a:off x="6888088" y="918964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xit" presetSubtype="0" fill="hold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64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3.7037E-7 L 0.00117 -3.34907 " pathEditMode="relative" rAng="0" ptsTypes="AA">
                                      <p:cBhvr>
                                        <p:cTn id="20" dur="12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16745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8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5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2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1000"/>
                            </p:stCondLst>
                            <p:childTnLst>
                              <p:par>
                                <p:cTn id="6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5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8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6737495-8CB3-9C7A-34FF-B199A93F0E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1CFA5FC-F675-1825-D689-CEA477A0A1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79C9059-1E92-6CB3-D97B-200DA9F8B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6494437-96D0-71A9-0D50-0695D5D40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F95C7A5-97AD-859C-2E1B-63D807FA01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055D97F-BEC8-D7E4-6656-E8D558784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98D2D5A-9E29-6F5E-5366-29DF24158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20F20B03-DFE6-B5DE-0E99-7ED01AE12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DA69C704-A319-D714-B839-564542FA5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13C5EA7C-06E5-E48C-4B31-A6E2CAF5CD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6C0F830-AFEB-045E-1C8D-EB56256E4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C4C5061-2CF9-FDBE-113F-DE56647ECD95}"/>
              </a:ext>
            </a:extLst>
          </p:cNvPr>
          <p:cNvSpPr txBox="1"/>
          <p:nvPr/>
        </p:nvSpPr>
        <p:spPr>
          <a:xfrm>
            <a:off x="119336" y="710140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166539456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365</TotalTime>
  <Words>301</Words>
  <Application>Microsoft Office PowerPoint</Application>
  <PresentationFormat>Panorámica</PresentationFormat>
  <Paragraphs>45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Calibri</vt:lpstr>
      <vt:lpstr>Arial</vt:lpstr>
      <vt:lpstr>Calibri Light</vt:lpstr>
      <vt:lpstr>Aptos</vt:lpstr>
      <vt:lpstr>Times New Roman</vt:lpstr>
      <vt:lpstr>TimesNewRoman_d3</vt:lpstr>
      <vt:lpstr>Office 2013 - 2022 Theme</vt:lpstr>
      <vt:lpstr>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Despedida...........</dc:title>
  <dc:subject>ppsx</dc:subject>
  <dc:creator>jrvallegomez@outlook.es</dc:creator>
  <cp:keywords>poesia</cp:keywords>
  <cp:lastModifiedBy>jose ruiz</cp:lastModifiedBy>
  <cp:revision>28</cp:revision>
  <dcterms:created xsi:type="dcterms:W3CDTF">2011-03-12T13:16:11Z</dcterms:created>
  <dcterms:modified xsi:type="dcterms:W3CDTF">2024-12-04T13:33:40Z</dcterms:modified>
</cp:coreProperties>
</file>