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omic Sans MS" pitchFamily="66" charset="0"/>
      <p:regular r:id="rId5"/>
      <p:bold r:id="rId6"/>
    </p:embeddedFont>
    <p:embeddedFont>
      <p:font typeface="CupieDoll" charset="0"/>
      <p:regular r:id="rId7"/>
    </p:embeddedFont>
    <p:embeddedFont>
      <p:font typeface="Calibri" pitchFamily="34" charset="0"/>
      <p:regular r:id="rId8"/>
      <p:bold r:id="rId9"/>
      <p:italic r:id="rId10"/>
      <p:boldItalic r:id="rId11"/>
    </p:embeddedFont>
    <p:embeddedFont>
      <p:font typeface="Fiolex Girls" pitchFamily="34" charset="0"/>
      <p:regular r:id="rId12"/>
    </p:embeddedFont>
    <p:embeddedFont>
      <p:font typeface="Kristen ITC" pitchFamily="66" charset="0"/>
      <p:regular r:id="rId1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O9Ec18ptb1N+qRW9IlzpA==" hashData="8VTcx0tagHVBzxFCKPkY2WZmV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AC24"/>
    <a:srgbClr val="B27E16"/>
    <a:srgbClr val="CDC800"/>
    <a:srgbClr val="4C4C4C"/>
    <a:srgbClr val="2D2D2D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3105E8-6916-4F35-9606-AA2248FC64CB}" type="datetimeFigureOut">
              <a:rPr lang="es-UY" smtClean="0"/>
              <a:pPr/>
              <a:t>17/08/2017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E2D4B-4FCE-4C52-B27B-9994EF4B1CC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AE2D4B-4FCE-4C52-B27B-9994EF4B1CC2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D513A-301F-4FE8-8DCD-36B87F168FC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231CF-821E-4098-BEA0-2ABA384D1F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A24B5-B0A3-49B4-A6D5-761370682B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5682C-EE71-468E-A9B6-0963338D6B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07B30-59B4-43A2-893F-ED7C8E787A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08037-72D4-4042-9C93-03F1218EB0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B20BF-E28B-4A97-BBA3-8D2904AB70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AC0039-C850-412A-A06D-74CF50EE8B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5CA79-D648-45F5-A3AB-874FF68F2D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48E21-8D60-4360-B3EE-1BD5E57547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23562-008D-4D8A-9783-50CB589262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D3A252D-5414-4208-90B4-8D84E626E0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2" descr="Imagen1"/>
          <p:cNvPicPr>
            <a:picLocks noChangeAspect="1" noChangeArrowheads="1"/>
          </p:cNvPicPr>
          <p:nvPr/>
        </p:nvPicPr>
        <p:blipFill>
          <a:blip r:embed="rId4" cstate="print">
            <a:lum bright="-12000"/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3200400" y="4038600"/>
            <a:ext cx="3817938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Crece la noche </a:t>
            </a:r>
            <a:br>
              <a:rPr lang="en-US" sz="1600">
                <a:latin typeface="Comic Sans MS" pitchFamily="66" charset="0"/>
              </a:rPr>
            </a:br>
            <a:r>
              <a:rPr lang="en-US" sz="1600">
                <a:latin typeface="Comic Sans MS" pitchFamily="66" charset="0"/>
              </a:rPr>
              <a:t>en su fragor secreto de resinas, </a:t>
            </a:r>
            <a:br>
              <a:rPr lang="en-US" sz="1600">
                <a:latin typeface="Comic Sans MS" pitchFamily="66" charset="0"/>
              </a:rPr>
            </a:br>
            <a:r>
              <a:rPr lang="en-US" sz="1600">
                <a:latin typeface="Comic Sans MS" pitchFamily="66" charset="0"/>
              </a:rPr>
              <a:t>como un hilo de sangre en la espesura, </a:t>
            </a:r>
            <a:br>
              <a:rPr lang="en-US" sz="1600">
                <a:latin typeface="Comic Sans MS" pitchFamily="66" charset="0"/>
              </a:rPr>
            </a:br>
            <a:r>
              <a:rPr lang="en-US" sz="1600">
                <a:latin typeface="Comic Sans MS" pitchFamily="66" charset="0"/>
              </a:rPr>
              <a:t>crece la noche</a:t>
            </a:r>
            <a:br>
              <a:rPr lang="en-US" sz="1600">
                <a:latin typeface="Comic Sans MS" pitchFamily="66" charset="0"/>
              </a:rPr>
            </a:br>
            <a:r>
              <a:rPr lang="en-US" sz="1600">
                <a:latin typeface="Comic Sans MS" pitchFamily="66" charset="0"/>
              </a:rPr>
              <a:t>sin otra voz que el sordo murmurar </a:t>
            </a:r>
            <a:br>
              <a:rPr lang="en-US" sz="1600">
                <a:latin typeface="Comic Sans MS" pitchFamily="66" charset="0"/>
              </a:rPr>
            </a:br>
            <a:r>
              <a:rPr lang="en-US" sz="1600">
                <a:latin typeface="Comic Sans MS" pitchFamily="66" charset="0"/>
              </a:rPr>
              <a:t>del tiempo. </a:t>
            </a:r>
            <a:br>
              <a:rPr lang="en-US" sz="1600">
                <a:latin typeface="Comic Sans MS" pitchFamily="66" charset="0"/>
              </a:rPr>
            </a:br>
            <a:endParaRPr lang="en-US" sz="1600">
              <a:latin typeface="Comic Sans MS" pitchFamily="66" charset="0"/>
            </a:endParaRPr>
          </a:p>
        </p:txBody>
      </p:sp>
      <p:sp>
        <p:nvSpPr>
          <p:cNvPr id="2052" name="AutoShape 31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flowChartMultidocument">
            <a:avLst/>
          </a:prstGeom>
          <a:pattFill prst="pct70">
            <a:fgClr>
              <a:schemeClr val="bg1"/>
            </a:fgClr>
            <a:bgClr>
              <a:schemeClr val="tx1"/>
            </a:bgClr>
          </a:pattFill>
          <a:ln w="25400">
            <a:solidFill>
              <a:srgbClr val="CCAC2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3" name="Picture 15" descr="jet-stillife-oktober-20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1800" y="4191000"/>
            <a:ext cx="19812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4038600" y="4724400"/>
            <a:ext cx="22701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>
                <a:solidFill>
                  <a:srgbClr val="000000"/>
                </a:solidFill>
                <a:latin typeface="CupieDoll" pitchFamily="2" charset="0"/>
              </a:rPr>
              <a:t>Desolacion</a:t>
            </a:r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2971800" y="5562600"/>
            <a:ext cx="1908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latin typeface="CupieDoll" pitchFamily="2" charset="0"/>
              </a:rPr>
              <a:t>Cristina Maya</a:t>
            </a:r>
          </a:p>
        </p:txBody>
      </p:sp>
      <p:sp>
        <p:nvSpPr>
          <p:cNvPr id="3112" name="Text Box 40"/>
          <p:cNvSpPr txBox="1">
            <a:spLocks noChangeArrowheads="1"/>
          </p:cNvSpPr>
          <p:nvPr/>
        </p:nvSpPr>
        <p:spPr bwMode="auto">
          <a:xfrm>
            <a:off x="3429000" y="4419600"/>
            <a:ext cx="336232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omic Sans MS" pitchFamily="66" charset="0"/>
              </a:rPr>
              <a:t>Crece la noche 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en su fragor secreto de resinas, 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como un hilo de sangre en la espesura, 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crece la noche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sin otra voz que el sordo murmurar 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del tiempo. </a:t>
            </a:r>
            <a:br>
              <a:rPr lang="en-US" sz="1400">
                <a:latin typeface="Comic Sans MS" pitchFamily="66" charset="0"/>
              </a:rPr>
            </a:br>
            <a:endParaRPr lang="en-US" sz="1400">
              <a:latin typeface="Comic Sans MS" pitchFamily="66" charset="0"/>
            </a:endParaRPr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3429000" y="4419600"/>
            <a:ext cx="32162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omic Sans MS" pitchFamily="66" charset="0"/>
              </a:rPr>
              <a:t>La luna eclipsa su presencia 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y como sombra tenue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se posa entre las ramas desoladas,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en los oscuros quicios de las puertas,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en los senderos olvidados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donde la luz naufraga de nostalgia.</a:t>
            </a:r>
          </a:p>
        </p:txBody>
      </p:sp>
      <p:sp>
        <p:nvSpPr>
          <p:cNvPr id="2058" name="Rectangle 47" descr="70%"/>
          <p:cNvSpPr>
            <a:spLocks noChangeArrowheads="1"/>
          </p:cNvSpPr>
          <p:nvPr/>
        </p:nvSpPr>
        <p:spPr bwMode="auto">
          <a:xfrm>
            <a:off x="3124200" y="1447800"/>
            <a:ext cx="4495800" cy="2819400"/>
          </a:xfrm>
          <a:prstGeom prst="rect">
            <a:avLst/>
          </a:prstGeom>
          <a:pattFill prst="pct70">
            <a:fgClr>
              <a:schemeClr val="bg1"/>
            </a:fgClr>
            <a:bgClr>
              <a:schemeClr val="tx1"/>
            </a:bgClr>
          </a:pattFill>
          <a:ln w="95250">
            <a:solidFill>
              <a:srgbClr val="CCAC2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9" name="Picture 48" descr="15530141 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1676400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4" descr="Lut Dame 21  8-1-20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371600"/>
            <a:ext cx="2895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1" name="Picture 49" descr="LUNAPLEN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1676400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3505200" y="4495800"/>
            <a:ext cx="3481388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omic Sans MS" pitchFamily="66" charset="0"/>
              </a:rPr>
              <a:t>Un preludio de alas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anuncia el vuelo de la tarde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y mientras crece la noche,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yo escucho la canción de los crepúsculos</a:t>
            </a:r>
            <a:br>
              <a:rPr lang="en-US" sz="1400">
                <a:latin typeface="Comic Sans MS" pitchFamily="66" charset="0"/>
              </a:rPr>
            </a:br>
            <a:endParaRPr lang="en-US" sz="1400">
              <a:latin typeface="Comic Sans MS" pitchFamily="66" charset="0"/>
            </a:endParaRPr>
          </a:p>
        </p:txBody>
      </p:sp>
      <p:pic>
        <p:nvPicPr>
          <p:cNvPr id="3127" name="Picture 55" descr="1092097"/>
          <p:cNvPicPr>
            <a:picLocks noChangeAspect="1" noChangeArrowheads="1"/>
          </p:cNvPicPr>
          <p:nvPr/>
        </p:nvPicPr>
        <p:blipFill>
          <a:blip r:embed="rId9" cstate="print">
            <a:lum bright="-12000"/>
          </a:blip>
          <a:srcRect/>
          <a:stretch>
            <a:fillRect/>
          </a:stretch>
        </p:blipFill>
        <p:spPr bwMode="auto">
          <a:xfrm>
            <a:off x="3429000" y="1676400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30" name="Text Box 58"/>
          <p:cNvSpPr txBox="1">
            <a:spLocks noChangeArrowheads="1"/>
          </p:cNvSpPr>
          <p:nvPr/>
        </p:nvSpPr>
        <p:spPr bwMode="auto">
          <a:xfrm>
            <a:off x="3505200" y="4495800"/>
            <a:ext cx="29718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omic Sans MS" pitchFamily="66" charset="0"/>
              </a:rPr>
              <a:t>La voz oscura del misterio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que enreda sueños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en el telar vicioso de las horas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y mece entre los mágicos follajes,</a:t>
            </a:r>
            <a:br>
              <a:rPr lang="en-US" sz="1400">
                <a:latin typeface="Comic Sans MS" pitchFamily="66" charset="0"/>
              </a:rPr>
            </a:br>
            <a:r>
              <a:rPr lang="en-US" sz="1400">
                <a:latin typeface="Comic Sans MS" pitchFamily="66" charset="0"/>
              </a:rPr>
              <a:t>las larvas del silencio.</a:t>
            </a:r>
          </a:p>
          <a:p>
            <a:endParaRPr lang="en-US" sz="1400">
              <a:latin typeface="Comic Sans MS" pitchFamily="66" charset="0"/>
            </a:endParaRPr>
          </a:p>
        </p:txBody>
      </p:sp>
      <p:pic>
        <p:nvPicPr>
          <p:cNvPr id="3131" name="Picture 59" descr="brumacolor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29000" y="1676400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2" name="Picture 60" descr="1125569"/>
          <p:cNvPicPr>
            <a:picLocks noChangeAspect="1" noChangeArrowheads="1"/>
          </p:cNvPicPr>
          <p:nvPr/>
        </p:nvPicPr>
        <p:blipFill>
          <a:blip r:embed="rId11" cstate="print">
            <a:lum bright="-6000"/>
          </a:blip>
          <a:srcRect/>
          <a:stretch>
            <a:fillRect/>
          </a:stretch>
        </p:blipFill>
        <p:spPr bwMode="auto">
          <a:xfrm>
            <a:off x="3429000" y="1676400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0" name="Rectangle 38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chemeClr val="bg1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3" name="Rectangle 61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chemeClr val="bg1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 dirty="0"/>
          </a:p>
        </p:txBody>
      </p:sp>
      <p:pic>
        <p:nvPicPr>
          <p:cNvPr id="3134" name="Picture 62" descr="pbj_corner_frame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4800" y="2971800"/>
            <a:ext cx="3657600" cy="3610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1828800" y="4038600"/>
            <a:ext cx="2625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Calibri" pitchFamily="34" charset="0"/>
              </a:rPr>
              <a:t>Imagenes - internet</a:t>
            </a:r>
            <a:endParaRPr lang="es-UY" sz="2400" i="1" dirty="0">
              <a:latin typeface="Calibri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447800" y="3048000"/>
            <a:ext cx="3282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Calibri" pitchFamily="34" charset="0"/>
              </a:rPr>
              <a:t>Audio –Lost-without-you</a:t>
            </a:r>
            <a:endParaRPr lang="es-UY" sz="2400" i="1" dirty="0">
              <a:latin typeface="Calibri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905000" y="3505200"/>
            <a:ext cx="2291846" cy="469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50" i="1" dirty="0" smtClean="0">
                <a:latin typeface="Calibri" pitchFamily="34" charset="0"/>
              </a:rPr>
              <a:t>Ernesto </a:t>
            </a:r>
            <a:r>
              <a:rPr lang="en-US" sz="2450" i="1" dirty="0" err="1" smtClean="0">
                <a:latin typeface="Calibri" pitchFamily="34" charset="0"/>
              </a:rPr>
              <a:t>Cortazar</a:t>
            </a:r>
            <a:endParaRPr lang="es-UY" sz="2450" i="1" dirty="0">
              <a:latin typeface="Calibri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828800" y="4724400"/>
            <a:ext cx="35718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Fiolex Girls" pitchFamily="34" charset="0"/>
              </a:rPr>
              <a:t>inesgaret@gmail.com</a:t>
            </a:r>
            <a:endParaRPr lang="es-UY" sz="4400" dirty="0">
              <a:latin typeface="Fiolex Girls" pitchFamily="34" charset="0"/>
            </a:endParaRPr>
          </a:p>
        </p:txBody>
      </p:sp>
    </p:spTree>
  </p:cSld>
  <p:clrMapOvr>
    <a:masterClrMapping/>
  </p:clrMapOvr>
  <p:transition advClick="0">
    <p:sndAc>
      <p:stSnd>
        <p:snd r:embed="rId3" name="ERNESTO_CORTAZAR___Lost_Without_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4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4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6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9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10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7500"/>
                            </p:stCondLst>
                            <p:childTnLst>
                              <p:par>
                                <p:cTn id="6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2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8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1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6000"/>
                            </p:stCondLst>
                            <p:childTnLst>
                              <p:par>
                                <p:cTn id="8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6" grpId="0"/>
      <p:bldP spid="3112" grpId="0"/>
      <p:bldP spid="3112" grpId="1"/>
      <p:bldP spid="3115" grpId="0"/>
      <p:bldP spid="3115" grpId="1"/>
      <p:bldP spid="3126" grpId="0"/>
      <p:bldP spid="3126" grpId="1"/>
      <p:bldP spid="3130" grpId="0"/>
      <p:bldP spid="3130" grpId="1"/>
      <p:bldP spid="3110" grpId="0" animBg="1"/>
      <p:bldP spid="3133" grpId="0" animBg="1"/>
      <p:bldP spid="22" grpId="0"/>
      <p:bldP spid="23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49</Words>
  <Application>Microsoft Office PowerPoint</Application>
  <PresentationFormat>Presentación en pantalla (4:3)</PresentationFormat>
  <Paragraphs>14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Comic Sans MS</vt:lpstr>
      <vt:lpstr>CupieDoll</vt:lpstr>
      <vt:lpstr>Calibri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13</cp:revision>
  <dcterms:created xsi:type="dcterms:W3CDTF">2008-12-20T15:03:46Z</dcterms:created>
  <dcterms:modified xsi:type="dcterms:W3CDTF">2017-08-17T13:41:04Z</dcterms:modified>
</cp:coreProperties>
</file>