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28"/>
  </p:notesMasterIdLst>
  <p:sldIdLst>
    <p:sldId id="287" r:id="rId3"/>
    <p:sldId id="288" r:id="rId4"/>
    <p:sldId id="299" r:id="rId5"/>
    <p:sldId id="298" r:id="rId6"/>
    <p:sldId id="297" r:id="rId7"/>
    <p:sldId id="296" r:id="rId8"/>
    <p:sldId id="295" r:id="rId9"/>
    <p:sldId id="293" r:id="rId10"/>
    <p:sldId id="294" r:id="rId11"/>
    <p:sldId id="292" r:id="rId12"/>
    <p:sldId id="300" r:id="rId13"/>
    <p:sldId id="291" r:id="rId14"/>
    <p:sldId id="289" r:id="rId15"/>
    <p:sldId id="301" r:id="rId16"/>
    <p:sldId id="290" r:id="rId17"/>
    <p:sldId id="285" r:id="rId18"/>
    <p:sldId id="302" r:id="rId19"/>
    <p:sldId id="275" r:id="rId20"/>
    <p:sldId id="257" r:id="rId21"/>
    <p:sldId id="306" r:id="rId22"/>
    <p:sldId id="277" r:id="rId23"/>
    <p:sldId id="303" r:id="rId24"/>
    <p:sldId id="307" r:id="rId25"/>
    <p:sldId id="259" r:id="rId26"/>
    <p:sldId id="308" r:id="rId2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JbdIjp3/20Fjtrl1Y7IJg" hashData="C4zVQo3gtTz4Ddrz6TX+TQrBLd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A3400"/>
    <a:srgbClr val="3366FF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086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760BB5-A39F-4CA3-9912-A3938DC8DFB7}" type="datetimeFigureOut">
              <a:rPr lang="es-ES" smtClean="0"/>
              <a:pPr/>
              <a:t>18/07/2012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68BD50-152C-4888-A409-B687470D91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68BD50-152C-4888-A409-B687470D9133}" type="slidenum">
              <a:rPr lang="es-ES" smtClean="0"/>
              <a:pPr/>
              <a:t>10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CA582-5A86-4FEA-8DA4-EA9348008C32}" type="datetimeFigureOut">
              <a:rPr lang="es-ES" smtClean="0"/>
              <a:pPr/>
              <a:t>18/07/2012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0A749-8481-4C6E-A184-87EADCF817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CA582-5A86-4FEA-8DA4-EA9348008C32}" type="datetimeFigureOut">
              <a:rPr lang="es-ES" smtClean="0"/>
              <a:pPr/>
              <a:t>18/07/2012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0A749-8481-4C6E-A184-87EADCF817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CA582-5A86-4FEA-8DA4-EA9348008C32}" type="datetimeFigureOut">
              <a:rPr lang="es-ES" smtClean="0"/>
              <a:pPr/>
              <a:t>18/07/2012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0A749-8481-4C6E-A184-87EADCF817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CA582-5A86-4FEA-8DA4-EA9348008C32}" type="datetimeFigureOut">
              <a:rPr lang="es-ES" smtClean="0"/>
              <a:pPr/>
              <a:t>18/07/2012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0A749-8481-4C6E-A184-87EADCF817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CA582-5A86-4FEA-8DA4-EA9348008C32}" type="datetimeFigureOut">
              <a:rPr lang="es-ES" smtClean="0"/>
              <a:pPr/>
              <a:t>18/07/2012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0A749-8481-4C6E-A184-87EADCF817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CA582-5A86-4FEA-8DA4-EA9348008C32}" type="datetimeFigureOut">
              <a:rPr lang="es-ES" smtClean="0"/>
              <a:pPr/>
              <a:t>18/07/2012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0A749-8481-4C6E-A184-87EADCF817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CA582-5A86-4FEA-8DA4-EA9348008C32}" type="datetimeFigureOut">
              <a:rPr lang="es-ES" smtClean="0"/>
              <a:pPr/>
              <a:t>18/07/2012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0A749-8481-4C6E-A184-87EADCF817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CA582-5A86-4FEA-8DA4-EA9348008C32}" type="datetimeFigureOut">
              <a:rPr lang="es-ES" smtClean="0"/>
              <a:pPr/>
              <a:t>18/07/2012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0A749-8481-4C6E-A184-87EADCF817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CA582-5A86-4FEA-8DA4-EA9348008C32}" type="datetimeFigureOut">
              <a:rPr lang="es-ES" smtClean="0"/>
              <a:pPr/>
              <a:t>18/07/2012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0A749-8481-4C6E-A184-87EADCF817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CA582-5A86-4FEA-8DA4-EA9348008C32}" type="datetimeFigureOut">
              <a:rPr lang="es-ES" smtClean="0"/>
              <a:pPr/>
              <a:t>18/07/2012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0A749-8481-4C6E-A184-87EADCF817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CA582-5A86-4FEA-8DA4-EA9348008C32}" type="datetimeFigureOut">
              <a:rPr lang="es-ES" smtClean="0"/>
              <a:pPr/>
              <a:t>18/07/2012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0A749-8481-4C6E-A184-87EADCF817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669C2B-EC18-471B-9333-A272C56DDAE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8CA582-5A86-4FEA-8DA4-EA9348008C32}" type="datetimeFigureOut">
              <a:rPr lang="es-ES" smtClean="0"/>
              <a:pPr/>
              <a:t>18/07/2012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E0A749-8481-4C6E-A184-87EADCF817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340836A-3EBE-435A-A0E8-EB2F4184798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51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52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53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tistico-1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21" y="0"/>
            <a:ext cx="9110957" cy="6858000"/>
          </a:xfrm>
          <a:prstGeom prst="rect">
            <a:avLst/>
          </a:prstGeom>
        </p:spPr>
      </p:pic>
      <p:pic>
        <p:nvPicPr>
          <p:cNvPr id="5" name="4 Imagen" descr="kangana-ranaut-red-lips-1024x76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026" name="Picture 2" descr="http://static1.glowtxt.com/data1/9/1/a/91a8b3fc8d045d454fdeda08e7b3040c4b8c6c27da39a3ee5e6b4b0d3255bfef95601890afd80709da39a3ee5e6b4b0d3255bfef95601890afd80709ace9d07c2508c6f90c5ce464a82fb0c1.gif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4357686" y="785794"/>
            <a:ext cx="5330351" cy="1385893"/>
          </a:xfrm>
          <a:prstGeom prst="rect">
            <a:avLst/>
          </a:prstGeom>
          <a:noFill/>
        </p:spPr>
      </p:pic>
      <p:pic>
        <p:nvPicPr>
          <p:cNvPr id="1028" name="Picture 4" descr="http://static1.glowtxt.com/data1/e/c/3/ec395b6b4573bba27ec47c84b4e50cced6b42df9da39a3ee5e6b4b0d3255bfef95601890afd80709da39a3ee5e6b4b0d3255bfef95601890afd80709ace9d07c2508c6f90c5ce464a82fb0c1.gif"/>
          <p:cNvPicPr>
            <a:picLocks noChangeAspect="1" noChangeArrowheads="1" noCrop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5414955" y="2571744"/>
            <a:ext cx="3729045" cy="1285879"/>
          </a:xfrm>
          <a:prstGeom prst="rect">
            <a:avLst/>
          </a:prstGeom>
          <a:noFill/>
        </p:spPr>
      </p:pic>
      <p:pic>
        <p:nvPicPr>
          <p:cNvPr id="1030" name="Picture 6" descr="http://static1.glowtxt.com/data1/4/6/7/4674b1f40989b39d3e266aa5c8e2f99cb1d227abda39a3ee5e6b4b0d3255bfef95601890afd80709da39a3ee5e6b4b0d3255bfef95601890afd80709ace9d07c2508c6f90c5ce464a82fb0c1.gif"/>
          <p:cNvPicPr>
            <a:picLocks noChangeAspect="1" noChangeArrowheads="1" noCrop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5786446" y="4286256"/>
            <a:ext cx="2624097" cy="1376366"/>
          </a:xfrm>
          <a:prstGeom prst="rect">
            <a:avLst/>
          </a:prstGeom>
          <a:noFill/>
        </p:spPr>
      </p:pic>
    </p:spTree>
  </p:cSld>
  <p:clrMapOvr>
    <a:masterClrMapping/>
  </p:clrMapOvr>
  <p:transition advTm="24000">
    <p:sndAc>
      <p:stSnd loop="1">
        <p:snd r:embed="rId2" name="TU MI HOMBRE YO TU MUJER -CELINE DI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2-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790367"/>
          </a:xfrm>
        </p:spPr>
      </p:pic>
      <p:pic>
        <p:nvPicPr>
          <p:cNvPr id="5" name="4 Imagen" descr="35-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0"/>
            <a:ext cx="8429684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314327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rgbClr val="DA3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Un nido de emociones que no verás a través de su piel…</a:t>
            </a:r>
          </a:p>
          <a:p>
            <a:pPr algn="ctr"/>
            <a:endParaRPr lang="es-ES" sz="2800" dirty="0">
              <a:solidFill>
                <a:srgbClr val="DA3400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34355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artistico-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6694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071538" y="285728"/>
            <a:ext cx="7435562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solidFill>
                  <a:srgbClr val="DA3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Una geografía que admiras sin llegar a su esencia </a:t>
            </a:r>
          </a:p>
          <a:p>
            <a:endParaRPr lang="es-ES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rtistico-3 - copi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071" y="0"/>
            <a:ext cx="9125857" cy="6858000"/>
          </a:xfrm>
        </p:spPr>
      </p:pic>
      <p:pic>
        <p:nvPicPr>
          <p:cNvPr id="5" name="4 Imagen" descr="artistico-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306"/>
            <a:ext cx="9144000" cy="6846694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57158" y="2214554"/>
            <a:ext cx="264320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DA3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Desnudar una mujer, no alcanza para descubrir su mundo secreto</a:t>
            </a:r>
          </a:p>
          <a:p>
            <a:pPr algn="ctr"/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rtistico-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45000"/>
            <a:ext cx="9144000" cy="6768000"/>
          </a:xfrm>
        </p:spPr>
      </p:pic>
      <p:pic>
        <p:nvPicPr>
          <p:cNvPr id="5" name="4 Imagen" descr="artistico-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31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643042" y="857232"/>
            <a:ext cx="30003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DA3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 muy probable que sus ojos te cuenten mucho mas…</a:t>
            </a:r>
          </a:p>
          <a:p>
            <a:pPr algn="ctr"/>
            <a:endParaRPr lang="es-ES" sz="2400" dirty="0">
              <a:solidFill>
                <a:srgbClr val="DA34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rtistico-1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8143"/>
            <a:ext cx="9144000" cy="6821714"/>
          </a:xfrm>
        </p:spPr>
      </p:pic>
      <p:pic>
        <p:nvPicPr>
          <p:cNvPr id="5" name="4 Imagen" descr="artistico-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13921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57158" y="2357430"/>
            <a:ext cx="278608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DA3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Ella sabe que para llegar a su alma, deberás mirar con mucho mas paciencia</a:t>
            </a:r>
          </a:p>
          <a:p>
            <a:endParaRPr lang="es-ES" sz="2400" dirty="0">
              <a:solidFill>
                <a:srgbClr val="DA34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exit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rtistico-1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0135"/>
            <a:ext cx="9144000" cy="6837730"/>
          </a:xfrm>
        </p:spPr>
      </p:pic>
      <p:pic>
        <p:nvPicPr>
          <p:cNvPr id="5" name="4 Imagen" descr="artistico-1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04897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072066" y="5000636"/>
            <a:ext cx="30718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DA3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Aún desnuda, estará vestida de misterio </a:t>
            </a:r>
          </a:p>
          <a:p>
            <a:endParaRPr lang="es-ES" sz="2400" dirty="0">
              <a:solidFill>
                <a:srgbClr val="DA34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rtistico-3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9068"/>
            <a:ext cx="9144000" cy="6819863"/>
          </a:xfrm>
        </p:spPr>
      </p:pic>
      <p:pic>
        <p:nvPicPr>
          <p:cNvPr id="5" name="4 Imagen" descr="artistico-3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10703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785786" y="4929198"/>
            <a:ext cx="32861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fuego de su interior, solo lo conocerás mirando su corazón…</a:t>
            </a:r>
          </a:p>
          <a:p>
            <a:pPr algn="ctr"/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artistico-2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035" y="0"/>
            <a:ext cx="9125929" cy="6858000"/>
          </a:xfrm>
        </p:spPr>
      </p:pic>
      <p:pic>
        <p:nvPicPr>
          <p:cNvPr id="7" name="6 Imagen" descr="artistico-3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643570" y="785794"/>
            <a:ext cx="31432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Aún sin ropa frente a ti, no te pertenece…</a:t>
            </a:r>
          </a:p>
          <a:p>
            <a:pPr algn="ctr"/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280x (1)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8643966" cy="6858000"/>
          </a:xfrm>
        </p:spPr>
      </p:pic>
      <p:pic>
        <p:nvPicPr>
          <p:cNvPr id="5" name="4 Imagen" descr="11- - copia.jpg"/>
          <p:cNvPicPr>
            <a:picLocks noChangeAspect="1"/>
          </p:cNvPicPr>
          <p:nvPr/>
        </p:nvPicPr>
        <p:blipFill>
          <a:blip r:embed="rId4">
            <a:lum bright="-10000"/>
          </a:blip>
          <a:stretch>
            <a:fillRect/>
          </a:stretch>
        </p:blipFill>
        <p:spPr>
          <a:xfrm>
            <a:off x="857224" y="0"/>
            <a:ext cx="7358114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429124" y="642918"/>
            <a:ext cx="31432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Al desnudar una mujer, nunca lograrás quitarle su mejor prenda…el pudor.</a:t>
            </a:r>
          </a:p>
          <a:p>
            <a:pPr algn="ctr"/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endParaRPr lang="es-ES" sz="2400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6-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3648"/>
            <a:ext cx="9144000" cy="6810703"/>
          </a:xfrm>
        </p:spPr>
      </p:pic>
      <p:pic>
        <p:nvPicPr>
          <p:cNvPr id="5" name="4 Imagen" descr="47-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2643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1285852" y="4143380"/>
            <a:ext cx="29289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No existe seda que supere su piel</a:t>
            </a:r>
          </a:p>
          <a:p>
            <a:pPr algn="ctr"/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991369897_1_3_mFG8ro3r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2545877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215074" y="357166"/>
            <a:ext cx="21431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Ni tela que pueda esconder su encanto</a:t>
            </a:r>
          </a:p>
          <a:p>
            <a:pPr algn="ctr"/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1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5786446" cy="6858000"/>
          </a:xfrm>
        </p:spPr>
      </p:pic>
      <p:sp>
        <p:nvSpPr>
          <p:cNvPr id="6" name="5 CuadroTexto"/>
          <p:cNvSpPr txBox="1"/>
          <p:nvPr/>
        </p:nvSpPr>
        <p:spPr>
          <a:xfrm>
            <a:off x="5786446" y="2428868"/>
            <a:ext cx="221457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DA3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Desnudar una mujer o quitarle los pétalos a una flor… </a:t>
            </a:r>
          </a:p>
          <a:p>
            <a:pPr algn="ctr"/>
            <a:endParaRPr lang="es-ES" sz="2400" dirty="0">
              <a:solidFill>
                <a:srgbClr val="DA34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5" name="4 Imagen" descr="fon_chicas_080.jpg"/>
          <p:cNvPicPr>
            <a:picLocks noChangeAspect="1"/>
          </p:cNvPicPr>
          <p:nvPr/>
        </p:nvPicPr>
        <p:blipFill>
          <a:blip r:embed="rId3"/>
          <a:srcRect l="1" r="11321"/>
          <a:stretch>
            <a:fillRect/>
          </a:stretch>
        </p:blipFill>
        <p:spPr>
          <a:xfrm>
            <a:off x="0" y="0"/>
            <a:ext cx="5786446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fon_chicas_02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7" name="6 Imagen" descr="fon_chicas_02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1214414" y="2571744"/>
            <a:ext cx="32147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DA3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 llegar hasta la puerta de los sentidos</a:t>
            </a:r>
          </a:p>
          <a:p>
            <a:pPr algn="ctr"/>
            <a:endParaRPr lang="es-ES" sz="2400" dirty="0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1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vd8rjqs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715008" y="428604"/>
            <a:ext cx="31432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DA3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Caer de rodillas ante el altar sagrado de su fuente de vida</a:t>
            </a:r>
          </a:p>
          <a:p>
            <a:pPr algn="ctr"/>
            <a:endParaRPr lang="es-ES" sz="2400" dirty="0">
              <a:solidFill>
                <a:srgbClr val="DA34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6566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5643570" cy="6858000"/>
          </a:xfrm>
          <a:prstGeom prst="rect">
            <a:avLst/>
          </a:prstGeom>
        </p:spPr>
      </p:pic>
      <p:pic>
        <p:nvPicPr>
          <p:cNvPr id="5" name="4 Imagen" descr="SASHA-sensual--silhouette--Sexy-Body_large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5857884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429256" y="2357430"/>
            <a:ext cx="3143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rgbClr val="DA3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Pero recuerda… sigue sin pertenecerte</a:t>
            </a:r>
          </a:p>
          <a:p>
            <a:pPr algn="ctr"/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77ade5c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6000" y="0"/>
            <a:ext cx="6858000" cy="6858000"/>
          </a:xfrm>
        </p:spPr>
      </p:pic>
      <p:pic>
        <p:nvPicPr>
          <p:cNvPr id="5" name="4 Imagen" descr="f5fe8c3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0"/>
            <a:ext cx="6858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57158" y="2357430"/>
            <a:ext cx="257176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rgbClr val="DA3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No es como conocerás su cielo…tal vez conozcas algo el tuyo</a:t>
            </a:r>
          </a:p>
          <a:p>
            <a:pPr algn="ctr"/>
            <a:endParaRPr lang="es-ES" sz="2800" dirty="0">
              <a:solidFill>
                <a:srgbClr val="DA34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000"/>
                            </p:stCondLst>
                            <p:childTnLst>
                              <p:par>
                                <p:cTn id="1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r>
              <a:rPr lang="es-ES" smtClean="0"/>
              <a:t>º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eac8819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643570" cy="6858000"/>
          </a:xfrm>
          <a:prstGeom prst="rect">
            <a:avLst/>
          </a:prstGeom>
        </p:spPr>
      </p:pic>
      <p:pic>
        <p:nvPicPr>
          <p:cNvPr id="7" name="6 Imagen" descr="Imagen1h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523127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786446" y="2357430"/>
            <a:ext cx="264320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rgbClr val="DA3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Con ella puede el artista, olvidar por completo lo que es una línea recta</a:t>
            </a:r>
          </a:p>
          <a:p>
            <a:pPr algn="ctr"/>
            <a:endParaRPr lang="es-ES" sz="2800" dirty="0">
              <a:solidFill>
                <a:srgbClr val="DA34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-3214710" y="1285860"/>
            <a:ext cx="32147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800" dirty="0">
              <a:solidFill>
                <a:srgbClr val="DA3400"/>
              </a:solidFill>
            </a:endParaRPr>
          </a:p>
        </p:txBody>
      </p:sp>
      <p:pic>
        <p:nvPicPr>
          <p:cNvPr id="5" name="4 Imagen" descr="fon_chicas_0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fon_chicas_02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928662" y="2928934"/>
            <a:ext cx="32861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DA3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 naufragar en un mar ondulado de luces y sombras</a:t>
            </a:r>
          </a:p>
          <a:p>
            <a:endParaRPr lang="es-ES" sz="2400" dirty="0" smtClean="0">
              <a:solidFill>
                <a:srgbClr val="DA3400"/>
              </a:solidFill>
            </a:endParaRPr>
          </a:p>
          <a:p>
            <a:endParaRPr lang="es-ES" sz="2400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14-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39567" y="0"/>
            <a:ext cx="7075771" cy="6858000"/>
          </a:xfrm>
        </p:spPr>
      </p:pic>
      <p:pic>
        <p:nvPicPr>
          <p:cNvPr id="7" name="6 Imagen" descr="18- - copi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642910" y="1714488"/>
            <a:ext cx="28575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DA3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No le estoy haciendo un regalo a tus ojos…</a:t>
            </a:r>
          </a:p>
          <a:p>
            <a:pPr algn="ctr"/>
            <a:endParaRPr lang="es-ES" sz="2400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000"/>
                            </p:stCondLst>
                            <p:childTnLst>
                              <p:par>
                                <p:cTn id="1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78743428_24599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643570" y="428604"/>
            <a:ext cx="29289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 smtClean="0"/>
          </a:p>
          <a:p>
            <a:endParaRPr lang="es-ES" dirty="0"/>
          </a:p>
        </p:txBody>
      </p:sp>
      <p:pic>
        <p:nvPicPr>
          <p:cNvPr id="7" name="6 Imagen" descr="fon_chicas_06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5506850" y="571480"/>
            <a:ext cx="363715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DA3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Se trata de un regalo </a:t>
            </a:r>
          </a:p>
          <a:p>
            <a:pPr algn="ctr"/>
            <a:r>
              <a:rPr lang="es-ES" sz="2400" dirty="0" smtClean="0">
                <a:solidFill>
                  <a:srgbClr val="DA3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para tu alma</a:t>
            </a:r>
          </a:p>
          <a:p>
            <a:pPr algn="ctr"/>
            <a:endParaRPr lang="es-ES" dirty="0" smtClean="0">
              <a:solidFill>
                <a:srgbClr val="DA34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-3429056" y="7429528"/>
            <a:ext cx="28575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24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endParaRPr lang="es-ES" sz="24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8" name="7 Imagen" descr="fon_chicas_0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4 Marcador de contenido" descr="20-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350106" y="0"/>
            <a:ext cx="7793894" cy="6858000"/>
          </a:xfrm>
          <a:effectLst>
            <a:softEdge rad="317500"/>
          </a:effectLst>
        </p:spPr>
      </p:pic>
      <p:sp>
        <p:nvSpPr>
          <p:cNvPr id="12" name="11 CuadroTexto"/>
          <p:cNvSpPr txBox="1"/>
          <p:nvPr/>
        </p:nvSpPr>
        <p:spPr>
          <a:xfrm>
            <a:off x="4572000" y="2500306"/>
            <a:ext cx="3919909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DA3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Sin lujuria, sin morbo ni dobles mensajes Miel, rocío, frutas aromas y sabores</a:t>
            </a:r>
          </a:p>
          <a:p>
            <a:pPr algn="ctr"/>
            <a:endParaRPr lang="es-ES" sz="24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endParaRPr lang="es-ES" sz="24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endParaRPr lang="es-E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endParaRPr lang="es-ES" dirty="0" smtClean="0"/>
          </a:p>
          <a:p>
            <a:pPr algn="ctr"/>
            <a:endParaRPr lang="es-ES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136934434_caa1d3ed89_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14810" y="0"/>
            <a:ext cx="4929190" cy="6781699"/>
          </a:xfrm>
        </p:spPr>
      </p:pic>
      <p:sp>
        <p:nvSpPr>
          <p:cNvPr id="6" name="5 CuadroTexto"/>
          <p:cNvSpPr txBox="1"/>
          <p:nvPr/>
        </p:nvSpPr>
        <p:spPr>
          <a:xfrm>
            <a:off x="357158" y="1214422"/>
            <a:ext cx="371477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dirty="0" smtClean="0">
                <a:solidFill>
                  <a:srgbClr val="DA3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Una de las mejores obras de arte de Dios llevada a la pintura, la fotografía y la escultura. </a:t>
            </a:r>
          </a:p>
          <a:p>
            <a:pPr algn="ctr">
              <a:spcBef>
                <a:spcPct val="50000"/>
              </a:spcBef>
            </a:pPr>
            <a:r>
              <a:rPr lang="es-ES" sz="2400" dirty="0" smtClean="0">
                <a:solidFill>
                  <a:srgbClr val="DA3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Tu inspiración, nace de ella…</a:t>
            </a:r>
          </a:p>
          <a:p>
            <a:pPr algn="ctr">
              <a:spcBef>
                <a:spcPct val="50000"/>
              </a:spcBef>
            </a:pPr>
            <a:r>
              <a:rPr lang="es-ES" sz="2400" dirty="0" smtClean="0">
                <a:solidFill>
                  <a:srgbClr val="DA3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… es la Mujer!!!</a:t>
            </a:r>
          </a:p>
          <a:p>
            <a:pPr algn="ctr">
              <a:spcBef>
                <a:spcPct val="50000"/>
              </a:spcBef>
            </a:pPr>
            <a:r>
              <a:rPr lang="es-ES" sz="2400" dirty="0" smtClean="0">
                <a:solidFill>
                  <a:srgbClr val="DA3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Cuídala, mímala,</a:t>
            </a:r>
          </a:p>
          <a:p>
            <a:pPr algn="ctr">
              <a:spcBef>
                <a:spcPct val="50000"/>
              </a:spcBef>
            </a:pPr>
            <a:r>
              <a:rPr lang="es-ES" sz="2400" dirty="0" smtClean="0">
                <a:solidFill>
                  <a:srgbClr val="DA3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Amala pero muy respetuosamente</a:t>
            </a:r>
            <a:endParaRPr lang="es-ES" sz="2400" dirty="0">
              <a:solidFill>
                <a:srgbClr val="DA34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5" name="4 Imagen" descr="fon_chicas_02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0867" y="0"/>
            <a:ext cx="5063133" cy="6858000"/>
          </a:xfrm>
          <a:prstGeom prst="rect">
            <a:avLst/>
          </a:prstGeom>
        </p:spPr>
      </p:pic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xualidad-Madu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00"/>
            <a:ext cx="9144000" cy="6286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214810" y="5715016"/>
            <a:ext cx="31854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solidFill>
                  <a:srgbClr val="DA3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Francisco del Olmo-Jazmín</a:t>
            </a:r>
            <a:endParaRPr lang="es-ES" sz="2000" dirty="0">
              <a:solidFill>
                <a:srgbClr val="DA34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1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SNUDANDO A UNA MUJE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9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DESNUDANDO A UNA MUJER</Template>
  <TotalTime>0</TotalTime>
  <Words>329</Words>
  <Application>Microsoft Office PowerPoint</Application>
  <PresentationFormat>Presentación en pantalla (4:3)</PresentationFormat>
  <Paragraphs>62</Paragraphs>
  <Slides>25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DESNUDANDO A UNA MUJER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º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18</cp:revision>
  <dcterms:created xsi:type="dcterms:W3CDTF">2012-07-18T18:02:40Z</dcterms:created>
  <dcterms:modified xsi:type="dcterms:W3CDTF">2012-07-18T21:51:15Z</dcterms:modified>
</cp:coreProperties>
</file>