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61" r:id="rId4"/>
    <p:sldId id="262" r:id="rId5"/>
    <p:sldId id="260" r:id="rId6"/>
    <p:sldId id="263" r:id="rId7"/>
    <p:sldId id="265" r:id="rId8"/>
    <p:sldId id="259" r:id="rId9"/>
    <p:sldId id="258" r:id="rId10"/>
    <p:sldId id="264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s+2UMWCNqqv2qUL6KJNQQ" hashData="dgLxH+30ea4B9zrc08iUHGPCml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0024"/>
    <a:srgbClr val="660033"/>
    <a:srgbClr val="34131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30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E72C7D-7D4E-461D-8B07-8EA39A6E8D35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58EC1-B064-42D0-87F4-D62CB50C8D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A58EC1-B064-42D0-87F4-D62CB50C8DD6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9B192-517D-4568-93F7-F74C82BA22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FE324-3B96-4257-8590-EBD2D29F42D0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38CCB-0284-49D3-BE54-88883D5AF3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BDCA0C-AFA3-457D-B479-252D451265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i el titu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6 Redondear rectángulo de esquina diagonal"/>
          <p:cNvSpPr/>
          <p:nvPr/>
        </p:nvSpPr>
        <p:spPr>
          <a:xfrm>
            <a:off x="0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857224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1714480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2571736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3428992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4286248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5143504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6000760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6786578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7572396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8429652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http://static1.glowtxt.com/data1/4/3/e/43eae63b4857319c81b333a8c8b7e1b67968d9df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214422"/>
            <a:ext cx="4207126" cy="1028703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5143504" y="5929330"/>
            <a:ext cx="3600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Esta es una creación de </a:t>
            </a:r>
            <a:r>
              <a:rPr lang="es-ES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Jaz-Pac</a:t>
            </a:r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2000">
    <p:sndAc>
      <p:stSnd loop="1">
        <p:snd r:embed="rId2" name="14_-_fausto_papetti_-_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0"/>
                            </p:stCondLst>
                            <p:childTnLst>
                              <p:par>
                                <p:cTn id="8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000"/>
                            </p:stCondLst>
                            <p:childTnLst>
                              <p:par>
                                <p:cTn id="8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_chicas_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7334-frederika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CuadroTexto"/>
          <p:cNvSpPr txBox="1"/>
          <p:nvPr/>
        </p:nvSpPr>
        <p:spPr>
          <a:xfrm>
            <a:off x="4429124" y="714356"/>
            <a:ext cx="451598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Ven a navegar por mi cuerpo desnudo,</a:t>
            </a:r>
            <a:b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tus manos ardientes de pasión</a:t>
            </a:r>
            <a:b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descubre mi sensibilidad</a:t>
            </a:r>
            <a:b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 ahógate en mis ríos de ansiedad.</a:t>
            </a:r>
          </a:p>
          <a:p>
            <a:endParaRPr lang="es-ES" sz="2000" b="1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r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643438" cy="4286256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643438" y="0"/>
            <a:ext cx="4500562" cy="4286256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3286124"/>
            <a:ext cx="33575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Recorre cada parte de mi cuerpo , que deseoso está de ti estremécete y entrégate</a:t>
            </a:r>
            <a:br>
              <a:rPr lang="es-ES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tu excitación me hace desmayar</a:t>
            </a:r>
            <a:endParaRPr lang="es-ES" sz="20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-Lov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orazón"/>
          <p:cNvSpPr/>
          <p:nvPr/>
        </p:nvSpPr>
        <p:spPr>
          <a:xfrm>
            <a:off x="500034" y="357166"/>
            <a:ext cx="5643570" cy="4500594"/>
          </a:xfrm>
          <a:prstGeom prst="heart">
            <a:avLst/>
          </a:prstGeom>
          <a:solidFill>
            <a:srgbClr val="C00000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2786050" y="1428736"/>
            <a:ext cx="5643570" cy="4500594"/>
          </a:xfrm>
          <a:prstGeom prst="heart">
            <a:avLst/>
          </a:prstGeom>
          <a:solidFill>
            <a:srgbClr val="C00000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285728"/>
            <a:ext cx="31502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Acaríciame lentamente,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hazme resurgir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rodea mi cintura,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bésame con locura,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hazme delirar,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enrédate en mi cabello rizado</a:t>
            </a:r>
            <a:b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 me dejes nunca escapar</a:t>
            </a:r>
          </a:p>
          <a:p>
            <a:endParaRPr lang="es-ES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9" presetClass="emph" presetSubtype="0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MG_5776.jpg"/>
          <p:cNvPicPr>
            <a:picLocks noChangeAspect="1"/>
          </p:cNvPicPr>
          <p:nvPr/>
        </p:nvPicPr>
        <p:blipFill>
          <a:blip r:embed="rId2"/>
          <a:srcRect r="202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714876" y="3786190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Mírame a los ojos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tus manos siguen recorriendo mi cuerpo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encuentra mis oscuridades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 navega en ellas sin recelos</a:t>
            </a: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xy_lips_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572000" cy="6000768"/>
          </a:xfrm>
          <a:prstGeom prst="moon">
            <a:avLst>
              <a:gd name="adj" fmla="val 52857"/>
            </a:avLst>
          </a:prstGeom>
          <a:solidFill>
            <a:srgbClr val="480024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24400" y="0"/>
            <a:ext cx="4419600" cy="6000768"/>
          </a:xfrm>
          <a:prstGeom prst="moon">
            <a:avLst>
              <a:gd name="adj" fmla="val 57795"/>
            </a:avLst>
          </a:prstGeom>
          <a:solidFill>
            <a:srgbClr val="480024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86050" y="5643578"/>
            <a:ext cx="39084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Déjame  sentir  tu  firmeza</a:t>
            </a:r>
            <a:br>
              <a:rPr lang="es-ES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 provoca  jadeos  y  suspiros</a:t>
            </a:r>
          </a:p>
          <a:p>
            <a:pPr algn="ctr"/>
            <a:r>
              <a:rPr lang="es-ES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sin  frenos  ni  esperas</a:t>
            </a:r>
            <a:endParaRPr lang="es-ES" sz="20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ndrea Zunino C 36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9023"/>
            <a:ext cx="9144000" cy="609897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357686" y="285728"/>
            <a:ext cx="426507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Amame</a:t>
            </a: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esta noche amor,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necesito hoy sentirte dentro de mi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disfrutar lo nuestro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cada noche se vuelve este...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nuestro tan esperado encuentro.</a:t>
            </a:r>
            <a:br>
              <a:rPr lang="es-ES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b="1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 smtClean="0">
              <a:solidFill>
                <a:schemeClr val="tx2">
                  <a:lumMod val="90000"/>
                </a:schemeClr>
              </a:solidFill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esia ent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uadroTexto"/>
          <p:cNvSpPr txBox="1"/>
          <p:nvPr/>
        </p:nvSpPr>
        <p:spPr>
          <a:xfrm>
            <a:off x="1285852" y="0"/>
            <a:ext cx="4913525" cy="7232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Desnúdame</a:t>
            </a:r>
            <a:endParaRPr lang="es-ES" sz="1600" dirty="0" smtClean="0">
              <a:solidFill>
                <a:schemeClr val="accent2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 Ven a navegar por mi cuerpo desnudo,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con tus manos ardientes de pasión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descubre mi sensibilidad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y ahógate en mis ríos de ansiedad.</a:t>
            </a:r>
          </a:p>
          <a:p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Recorre cada parte de mi cuerpo,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que deseoso está de ti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estremécete y entrégate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que tu excitación me hace desmayar.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Acaríciame lentamente,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hazme resurgir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rodea mi cintura,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bésame con locura,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hazme delirar,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enrédate en mi cabello rizado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y no me dejes nunca escapar.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Mírame a los ojos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mientras tus manos siguen recorriendo mi cuerpo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encuentra mis oscuridades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y navega en ellas sin recelos.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Déjame sentir tu firmeza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que provoca jadeos y suspiros sin frenos ni esperas.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Ámame esta noche amor,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que necesito hoy sentirte dentro de mi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y disfrutar lo nuestro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como cada noche se vuelve éste...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  <a:t>nuestro tan esperado encuentro.</a:t>
            </a:r>
            <a:br>
              <a:rPr lang="es-ES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rington" pitchFamily="82" charset="0"/>
              </a:rPr>
            </a:br>
            <a:endParaRPr lang="es-ES" sz="1600" dirty="0">
              <a:solidFill>
                <a:schemeClr val="accent2">
                  <a:lumMod val="20000"/>
                  <a:lumOff val="8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 las firm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Lágrima"/>
          <p:cNvSpPr/>
          <p:nvPr/>
        </p:nvSpPr>
        <p:spPr>
          <a:xfrm rot="20808687">
            <a:off x="230465" y="1726316"/>
            <a:ext cx="4656520" cy="4571685"/>
          </a:xfrm>
          <a:prstGeom prst="teardrop">
            <a:avLst>
              <a:gd name="adj" fmla="val 119169"/>
            </a:avLst>
          </a:prstGeom>
          <a:gradFill>
            <a:gsLst>
              <a:gs pos="45000">
                <a:srgbClr val="D6B19C">
                  <a:alpha val="6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72054">
            <a:off x="3990186" y="1951695"/>
            <a:ext cx="4472352" cy="4383347"/>
          </a:xfrm>
          <a:prstGeom prst="teardrop">
            <a:avLst>
              <a:gd name="adj" fmla="val 119169"/>
            </a:avLst>
          </a:prstGeom>
          <a:gradFill>
            <a:gsLst>
              <a:gs pos="51000">
                <a:srgbClr val="D6B19C">
                  <a:alpha val="6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5715016"/>
            <a:ext cx="2135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Desnúdame</a:t>
            </a:r>
          </a:p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 desconocido</a:t>
            </a:r>
            <a:endParaRPr lang="es-ES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00430" y="5715016"/>
            <a:ext cx="3982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Jazmín – Francisco del Olmo</a:t>
            </a:r>
            <a:endParaRPr lang="es-ES" sz="2400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SNUDA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DESNUDAME</Template>
  <TotalTime>0</TotalTime>
  <Words>95</Words>
  <Application>Microsoft Office PowerPoint</Application>
  <PresentationFormat>Presentación en pantalla (4:3)</PresentationFormat>
  <Paragraphs>30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DESNUDAME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2013-07-10T13:49:28Z</dcterms:created>
  <dcterms:modified xsi:type="dcterms:W3CDTF">2013-07-10T13:51:30Z</dcterms:modified>
</cp:coreProperties>
</file>