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97" r:id="rId2"/>
    <p:sldId id="320" r:id="rId3"/>
    <p:sldId id="256" r:id="rId4"/>
    <p:sldId id="259" r:id="rId5"/>
    <p:sldId id="321" r:id="rId6"/>
    <p:sldId id="279" r:id="rId7"/>
    <p:sldId id="260" r:id="rId8"/>
    <p:sldId id="261" r:id="rId9"/>
    <p:sldId id="313" r:id="rId10"/>
    <p:sldId id="263" r:id="rId11"/>
    <p:sldId id="281" r:id="rId12"/>
    <p:sldId id="264" r:id="rId13"/>
    <p:sldId id="322" r:id="rId14"/>
    <p:sldId id="266" r:id="rId15"/>
    <p:sldId id="316" r:id="rId16"/>
    <p:sldId id="323" r:id="rId17"/>
    <p:sldId id="270" r:id="rId18"/>
    <p:sldId id="317" r:id="rId19"/>
    <p:sldId id="312" r:id="rId20"/>
    <p:sldId id="272" r:id="rId21"/>
    <p:sldId id="311" r:id="rId22"/>
    <p:sldId id="283" r:id="rId23"/>
    <p:sldId id="296" r:id="rId24"/>
    <p:sldId id="269" r:id="rId25"/>
    <p:sldId id="319" r:id="rId26"/>
    <p:sldId id="274" r:id="rId27"/>
    <p:sldId id="327" r:id="rId28"/>
    <p:sldId id="326" r:id="rId29"/>
    <p:sldId id="314" r:id="rId30"/>
    <p:sldId id="329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XSvpPGlir0QnaQPFkjhQ5A==" hashData="3k89lUZk8WGL0Y5QQOCpPQvMehR3Y3e6n7v9a6zQ47j4tYyuZuzzF3b8DFrOolNLkZm0VzbHozRBIV2JdPnKE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MA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A1D6"/>
    <a:srgbClr val="FFFFFF"/>
    <a:srgbClr val="FFFF00"/>
    <a:srgbClr val="FFCCCC"/>
    <a:srgbClr val="996633"/>
    <a:srgbClr val="CC3300"/>
    <a:srgbClr val="000099"/>
    <a:srgbClr val="DFFF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00" autoAdjust="0"/>
    <p:restoredTop sz="94670" autoAdjust="0"/>
  </p:normalViewPr>
  <p:slideViewPr>
    <p:cSldViewPr>
      <p:cViewPr varScale="1">
        <p:scale>
          <a:sx n="72" d="100"/>
          <a:sy n="72" d="100"/>
        </p:scale>
        <p:origin x="148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3-13T20:46:11.232" idx="1">
    <p:pos x="5524" y="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794BD83-1B7C-6D9F-3839-9F96BC5DE4F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8F93909-6A32-4940-0382-4EBE71C821A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2856202-1938-42C9-AD77-677B56E2C58D}" type="datetimeFigureOut">
              <a:rPr lang="es-ES"/>
              <a:pPr>
                <a:defRPr/>
              </a:pPr>
              <a:t>06/11/2022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9D70019A-64F8-0814-0073-4C8E431C26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DF7982AD-68E9-1234-04D1-1A5D369D56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Editar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B944A8E-80CD-EE6A-BBB9-327E844BF83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7BF370D-8FD5-B8EC-C702-80CF8CA2EE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592E5B5-2533-4E66-BCF6-C60AAFA6316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592E5B5-2533-4E66-BCF6-C60AAFA63160}" type="slidenum">
              <a:rPr lang="es-ES" altLang="es-ES" smtClean="0"/>
              <a:pPr>
                <a:defRPr/>
              </a:pPr>
              <a:t>8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29683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592E5B5-2533-4E66-BCF6-C60AAFA63160}" type="slidenum">
              <a:rPr lang="es-ES" altLang="es-ES" smtClean="0"/>
              <a:pPr>
                <a:defRPr/>
              </a:pPr>
              <a:t>16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18271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Marcador de imagen de diapositiva 1">
            <a:extLst>
              <a:ext uri="{FF2B5EF4-FFF2-40B4-BE49-F238E27FC236}">
                <a16:creationId xmlns:a16="http://schemas.microsoft.com/office/drawing/2014/main" id="{4CBA5D67-B1D2-60F8-5C6E-571F0195416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Marcador de notas 2">
            <a:extLst>
              <a:ext uri="{FF2B5EF4-FFF2-40B4-BE49-F238E27FC236}">
                <a16:creationId xmlns:a16="http://schemas.microsoft.com/office/drawing/2014/main" id="{12716410-1748-F94A-B9C8-4311FE18B05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27652" name="Marcador de número de diapositiva 3">
            <a:extLst>
              <a:ext uri="{FF2B5EF4-FFF2-40B4-BE49-F238E27FC236}">
                <a16:creationId xmlns:a16="http://schemas.microsoft.com/office/drawing/2014/main" id="{5D6C6C3F-165E-9E20-A230-EF2307922F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6BB0470-8BFE-428A-B863-FE500CC901D7}" type="slidenum">
              <a:rPr lang="es-ES" altLang="es-ES" smtClean="0"/>
              <a:pPr/>
              <a:t>24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4A23D43-94C4-FFBE-9455-F162B2F06C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654D6D7-6377-202F-A212-739B4B75BF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987781-BBCF-EC6A-C040-C14018EAA0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04BF3-BAEF-4567-97F9-9EBB9585294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60280471"/>
      </p:ext>
    </p:extLst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002C917-1E8B-E6F0-3576-77BCB43E30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815EEC5-1244-241F-DEF1-11EC975D21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19967E4-29FB-0E51-6798-BC15A9D257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41DA0-0714-4498-9AE5-A9A074E52DA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23912545"/>
      </p:ext>
    </p:extLst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A222339-FCB5-87F6-5FF9-4B87DB1B5E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0ABD602-39F5-9150-BA6C-04EBB823B9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9AEFE42-3620-1A23-3D2F-E4740E6A02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866B6-49D8-4486-9C92-B97D13297F5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92308148"/>
      </p:ext>
    </p:extLst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EBE745-FE00-29FC-3E7D-403F7C1A7A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951B6D-1619-295D-96B1-B88277760D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CB01CD-48B6-14B0-1FC5-EBB38A3AC0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B6255F-813F-4587-B589-5E56168B2BE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42928334"/>
      </p:ext>
    </p:extLst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DBA4E3B-4C35-9259-2203-A1B73D99F1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5CA7B31-4831-A1E3-C017-7024922421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713E094-BD51-776C-F67F-67EA515261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AF17C-AE4B-482C-ACAB-DE46DF2363B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7294796"/>
      </p:ext>
    </p:extLst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3B80B97-B378-AC01-4EA6-72C389D0F1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31D1511-6813-0DC2-AF30-3A01126014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FD64B4E-ABA3-6A60-7C12-C72CE93A4DF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EB081-0C75-47FA-8347-34971A4B053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42385626"/>
      </p:ext>
    </p:extLst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27AF161-408C-2883-44EF-D3BE80E980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F1EEA8A-EBB6-0ED7-E0E9-CA9FE673A6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51F73AB-8B1B-1E57-FB49-B0358C2AAC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FED12-D837-4CD8-B114-F40BA63C2D8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64630200"/>
      </p:ext>
    </p:extLst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73385E-CBC8-9B64-AA2A-440F00DD8D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BD365D-E39F-5B36-27BD-97B42B4AB5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870C260-C1B7-0C46-CDD1-EA3FA6DE78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4D80E-DDE1-4663-9CF8-5ACE0EED321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56223181"/>
      </p:ext>
    </p:extLst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9F2600-34E6-90DF-82BF-E5B7B1A28C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80E623-06C9-496A-8218-051E30CA8A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B02994-5B4B-7F5F-8D5F-DE862AD405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11201-1D4B-41C8-B9BC-AFD9657C849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32928600"/>
      </p:ext>
    </p:extLst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CA4E37E-22D9-E7B7-F223-5B07F305855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931E123-85D7-6404-5AFC-1CEE127F6A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1D384A8-2196-505A-7B56-94C3F2F3C1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6D95F-DBD5-4FB8-AD74-5B45AD26DF7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0691528"/>
      </p:ext>
    </p:extLst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99DB3E-8561-EB8A-82AD-8B2EDD6D98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61627E-DC3B-C19F-DA67-E21B4E76B5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3A8959C-030C-2D87-FA14-4C800AC11E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C63D8-E079-4D66-B688-64D65AC6D0F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3162070"/>
      </p:ext>
    </p:extLst>
  </p:cSld>
  <p:clrMapOvr>
    <a:masterClrMapping/>
  </p:clrMapOvr>
  <p:transition spd="slow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FC21D04-31C6-88DB-AB82-201CA92F4A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A7190F3-2966-A7A1-424B-D256F64D1F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048610C-FA7D-D21A-78A3-A5C01A42826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6BDF2C3-C4BE-9A53-C8A2-9B1691691A0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A20E8AB-1F15-0DAE-8AE3-F3B2FB2070C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14C6E9E7-0942-465D-8199-4141DF1670A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rgbClr val="FF66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>
            <a:extLst>
              <a:ext uri="{FF2B5EF4-FFF2-40B4-BE49-F238E27FC236}">
                <a16:creationId xmlns:a16="http://schemas.microsoft.com/office/drawing/2014/main" id="{C7192395-966D-6421-E72C-6B53B50653C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765175"/>
            <a:ext cx="3267075" cy="10080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pt-BR" sz="7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 panose="020B0806030902050204" pitchFamily="34" charset="0"/>
              </a:rPr>
              <a:t>P O E M A </a:t>
            </a:r>
            <a:endParaRPr lang="es-ES" sz="72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Impact" panose="020B0806030902050204" pitchFamily="34" charset="0"/>
            </a:endParaRPr>
          </a:p>
        </p:txBody>
      </p:sp>
      <p:sp>
        <p:nvSpPr>
          <p:cNvPr id="3075" name="Text Box 5">
            <a:extLst>
              <a:ext uri="{FF2B5EF4-FFF2-40B4-BE49-F238E27FC236}">
                <a16:creationId xmlns:a16="http://schemas.microsoft.com/office/drawing/2014/main" id="{5137787B-3718-2130-FA50-656DC43AC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0788" y="4868863"/>
            <a:ext cx="476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/>
              <a:t>De</a:t>
            </a:r>
          </a:p>
        </p:txBody>
      </p:sp>
      <p:sp>
        <p:nvSpPr>
          <p:cNvPr id="3076" name="Text Box 6">
            <a:extLst>
              <a:ext uri="{FF2B5EF4-FFF2-40B4-BE49-F238E27FC236}">
                <a16:creationId xmlns:a16="http://schemas.microsoft.com/office/drawing/2014/main" id="{BF9D3FD6-CE63-C7D4-1091-507C26A2EF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725" y="5535613"/>
            <a:ext cx="2541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/>
              <a:t>Angeles  Asensio</a:t>
            </a:r>
          </a:p>
        </p:txBody>
      </p:sp>
      <p:sp>
        <p:nvSpPr>
          <p:cNvPr id="3077" name="CuadroTexto 1">
            <a:extLst>
              <a:ext uri="{FF2B5EF4-FFF2-40B4-BE49-F238E27FC236}">
                <a16:creationId xmlns:a16="http://schemas.microsoft.com/office/drawing/2014/main" id="{6CA0DFEB-0F52-E9C9-2A42-9342B4D772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924175"/>
            <a:ext cx="4365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6000" b="1">
                <a:latin typeface="Algerian" pitchFamily="82" charset="0"/>
              </a:rPr>
              <a:t>DESESPERO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2AD2087-A725-586E-73E1-A55D0321076E}"/>
              </a:ext>
            </a:extLst>
          </p:cNvPr>
          <p:cNvSpPr txBox="1"/>
          <p:nvPr/>
        </p:nvSpPr>
        <p:spPr>
          <a:xfrm>
            <a:off x="395536" y="6381328"/>
            <a:ext cx="6253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latin typeface="Big John" panose="02000000000000000000" pitchFamily="50" charset="0"/>
              </a:rPr>
              <a:t>La MUSICA comienza en la 3ª diapositiva</a:t>
            </a:r>
          </a:p>
        </p:txBody>
      </p:sp>
    </p:spTree>
  </p:cSld>
  <p:clrMapOvr>
    <a:masterClrMapping/>
  </p:clrMapOvr>
  <p:transition spd="slow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3">
            <a:extLst>
              <a:ext uri="{FF2B5EF4-FFF2-40B4-BE49-F238E27FC236}">
                <a16:creationId xmlns:a16="http://schemas.microsoft.com/office/drawing/2014/main" id="{431DA8B4-0C59-47DA-BABB-368DA50B1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25538"/>
            <a:ext cx="58578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CuadroTexto 1">
            <a:extLst>
              <a:ext uri="{FF2B5EF4-FFF2-40B4-BE49-F238E27FC236}">
                <a16:creationId xmlns:a16="http://schemas.microsoft.com/office/drawing/2014/main" id="{F4000DEF-315D-599A-CD15-BE5D038D2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6456363"/>
            <a:ext cx="2749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600" b="1" dirty="0">
                <a:solidFill>
                  <a:srgbClr val="FFFFFF"/>
                </a:solidFill>
                <a:latin typeface="AR BLANCA" pitchFamily="2" charset="0"/>
              </a:rPr>
              <a:t>Guillermoadr507@outlook.</a:t>
            </a:r>
            <a:r>
              <a:rPr lang="es-ES" altLang="es-ES" sz="1800" b="1" dirty="0">
                <a:solidFill>
                  <a:srgbClr val="FFFFFF"/>
                </a:solidFill>
                <a:latin typeface="AR BLANCA" pitchFamily="2" charset="0"/>
              </a:rPr>
              <a:t>es</a:t>
            </a:r>
          </a:p>
        </p:txBody>
      </p:sp>
    </p:spTree>
  </p:cSld>
  <p:clrMapOvr>
    <a:masterClrMapping/>
  </p:clrMapOvr>
  <p:transition spd="slow"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1AD7F9B-6A30-AE90-DD9A-D1AFDFF63A3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es-ES" altLang="es-ES" sz="4400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40FDA7A8-5246-4378-BAA5-A525E49E97E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es-ES" altLang="es-ES" sz="3200"/>
          </a:p>
        </p:txBody>
      </p:sp>
      <p:pic>
        <p:nvPicPr>
          <p:cNvPr id="5124" name="Picture 4" descr="Imagen1">
            <a:extLst>
              <a:ext uri="{FF2B5EF4-FFF2-40B4-BE49-F238E27FC236}">
                <a16:creationId xmlns:a16="http://schemas.microsoft.com/office/drawing/2014/main" id="{836D8A51-9044-5C81-1A9B-F3E12F916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467850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CuadroTexto 1">
            <a:extLst>
              <a:ext uri="{FF2B5EF4-FFF2-40B4-BE49-F238E27FC236}">
                <a16:creationId xmlns:a16="http://schemas.microsoft.com/office/drawing/2014/main" id="{56AE674A-E777-1B4E-BD85-3DDF036EA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3813" y="6237288"/>
            <a:ext cx="53006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chemeClr val="bg1"/>
                </a:solidFill>
                <a:latin typeface="AR BLANCA" pitchFamily="2" charset="0"/>
              </a:rPr>
              <a:t>Tengo una pena , prendida del alma</a:t>
            </a:r>
          </a:p>
        </p:txBody>
      </p:sp>
    </p:spTree>
  </p:cSld>
  <p:clrMapOvr>
    <a:masterClrMapping/>
  </p:clrMapOvr>
  <p:transition advTm="4000">
    <p:sndAc>
      <p:stSnd>
        <p:snd r:embed="rId2" name="244 BISS--DESESPERO letra y música--POEMA de ÄNgeles Asensio--VOZ Ángel Guillermo--28 de octubre de 2022-WAWE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A27773BC-CE2E-C912-592F-B7EA696C42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F0677757-BD6E-53EF-E867-6A87A2F978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6148" name="Imagen 4">
            <a:extLst>
              <a:ext uri="{FF2B5EF4-FFF2-40B4-BE49-F238E27FC236}">
                <a16:creationId xmlns:a16="http://schemas.microsoft.com/office/drawing/2014/main" id="{FDF200EA-E0A6-819F-338C-118FA1A4D4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3">
            <a:extLst>
              <a:ext uri="{FF2B5EF4-FFF2-40B4-BE49-F238E27FC236}">
                <a16:creationId xmlns:a16="http://schemas.microsoft.com/office/drawing/2014/main" id="{B03F0D07-699A-29C2-0870-FA8222681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743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CuadroTexto 5">
            <a:extLst>
              <a:ext uri="{FF2B5EF4-FFF2-40B4-BE49-F238E27FC236}">
                <a16:creationId xmlns:a16="http://schemas.microsoft.com/office/drawing/2014/main" id="{F38605E8-D96D-25A3-DEDF-507407F133C6}"/>
              </a:ext>
            </a:extLst>
          </p:cNvPr>
          <p:cNvSpPr txBox="1">
            <a:spLocks noChangeArrowheads="1"/>
          </p:cNvSpPr>
          <p:nvPr/>
        </p:nvSpPr>
        <p:spPr bwMode="auto">
          <a:xfrm rot="-2079315">
            <a:off x="539750" y="3989388"/>
            <a:ext cx="3689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3600" b="1"/>
              <a:t>Tengo una pena</a:t>
            </a:r>
          </a:p>
        </p:txBody>
      </p:sp>
    </p:spTree>
  </p:cSld>
  <p:clrMapOvr>
    <a:masterClrMapping/>
  </p:clrMapOvr>
  <p:transition spd="slow"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6">
            <a:extLst>
              <a:ext uri="{FF2B5EF4-FFF2-40B4-BE49-F238E27FC236}">
                <a16:creationId xmlns:a16="http://schemas.microsoft.com/office/drawing/2014/main" id="{10A0E6AC-4D41-90F4-345A-8D81CAE94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38" y="6256338"/>
            <a:ext cx="5386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21C5A6"/>
                </a:solidFill>
              </a:rPr>
              <a:t>Que me atosiga, me daña, me oprime</a:t>
            </a:r>
            <a:r>
              <a:rPr lang="es-ES" altLang="es-ES" sz="2400">
                <a:solidFill>
                  <a:srgbClr val="6666FF"/>
                </a:solidFill>
              </a:rPr>
              <a:t>.</a:t>
            </a:r>
          </a:p>
        </p:txBody>
      </p:sp>
      <p:pic>
        <p:nvPicPr>
          <p:cNvPr id="8195" name="Imagen 1">
            <a:extLst>
              <a:ext uri="{FF2B5EF4-FFF2-40B4-BE49-F238E27FC236}">
                <a16:creationId xmlns:a16="http://schemas.microsoft.com/office/drawing/2014/main" id="{495959ED-99ED-4F24-F926-EF1C676A99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503238"/>
            <a:ext cx="7800975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03E2450D-D208-FFFA-37EB-7A36E49FC3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AE0E513-22E0-DA1B-A23A-FE823EE23D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9220" name="Picture 4" descr="Imagen2">
            <a:extLst>
              <a:ext uri="{FF2B5EF4-FFF2-40B4-BE49-F238E27FC236}">
                <a16:creationId xmlns:a16="http://schemas.microsoft.com/office/drawing/2014/main" id="{B5FDABDD-FC17-EE91-37BE-61DF83639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28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Imagen3">
            <a:extLst>
              <a:ext uri="{FF2B5EF4-FFF2-40B4-BE49-F238E27FC236}">
                <a16:creationId xmlns:a16="http://schemas.microsoft.com/office/drawing/2014/main" id="{E1A6481E-E7D4-8BFA-2CD1-C65A17BD65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765175"/>
            <a:ext cx="2952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6">
            <a:extLst>
              <a:ext uri="{FF2B5EF4-FFF2-40B4-BE49-F238E27FC236}">
                <a16:creationId xmlns:a16="http://schemas.microsoft.com/office/drawing/2014/main" id="{2AA6F411-290F-A549-82EA-AE7403494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5892800"/>
            <a:ext cx="3770313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rgbClr val="FFCCCC"/>
                </a:solidFill>
                <a:latin typeface="AR BLANCA" pitchFamily="2" charset="0"/>
              </a:rPr>
              <a:t>Es de amargura violenta y extraña,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rgbClr val="FFCCCC"/>
                </a:solidFill>
                <a:latin typeface="AR BLANCA" pitchFamily="2" charset="0"/>
              </a:rPr>
              <a:t>Un desconsuelo muy duro y sublime</a:t>
            </a:r>
          </a:p>
        </p:txBody>
      </p:sp>
    </p:spTree>
  </p:cSld>
  <p:clrMapOvr>
    <a:masterClrMapping/>
  </p:clrMapOvr>
  <p:transition spd="slow" advTm="8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>
            <a:extLst>
              <a:ext uri="{FF2B5EF4-FFF2-40B4-BE49-F238E27FC236}">
                <a16:creationId xmlns:a16="http://schemas.microsoft.com/office/drawing/2014/main" id="{770426F4-15D8-5E73-57B0-12E58E078A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488"/>
            <a:ext cx="9144000" cy="667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n 3">
            <a:extLst>
              <a:ext uri="{FF2B5EF4-FFF2-40B4-BE49-F238E27FC236}">
                <a16:creationId xmlns:a16="http://schemas.microsoft.com/office/drawing/2014/main" id="{8C1069A6-C944-5D1A-C500-24C9759EA2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6315075"/>
            <a:ext cx="43402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98F5F91-C794-AA1C-FBCC-F5C817BDE628}"/>
              </a:ext>
            </a:extLst>
          </p:cNvPr>
          <p:cNvSpPr txBox="1"/>
          <p:nvPr/>
        </p:nvSpPr>
        <p:spPr>
          <a:xfrm>
            <a:off x="4623487" y="6390546"/>
            <a:ext cx="4031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Par arrancar de este amor este mío</a:t>
            </a:r>
          </a:p>
        </p:txBody>
      </p:sp>
    </p:spTree>
  </p:cSld>
  <p:clrMapOvr>
    <a:masterClrMapping/>
  </p:clrMapOvr>
  <p:transition spd="slow" advTm="8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Marcador de contenido 5">
            <a:extLst>
              <a:ext uri="{FF2B5EF4-FFF2-40B4-BE49-F238E27FC236}">
                <a16:creationId xmlns:a16="http://schemas.microsoft.com/office/drawing/2014/main" id="{B2A12ABC-001E-9F42-2B8D-EBA86FD568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463"/>
            <a:ext cx="8721725" cy="6840537"/>
          </a:xfrm>
        </p:spPr>
      </p:pic>
      <p:pic>
        <p:nvPicPr>
          <p:cNvPr id="11267" name="Imagen 2">
            <a:extLst>
              <a:ext uri="{FF2B5EF4-FFF2-40B4-BE49-F238E27FC236}">
                <a16:creationId xmlns:a16="http://schemas.microsoft.com/office/drawing/2014/main" id="{389251E0-484D-2594-FCE1-A439C2A442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453188"/>
            <a:ext cx="55848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2">
            <a:extLst>
              <a:ext uri="{FF2B5EF4-FFF2-40B4-BE49-F238E27FC236}">
                <a16:creationId xmlns:a16="http://schemas.microsoft.com/office/drawing/2014/main" id="{386BF814-F07C-38ED-A2BD-CD7E89285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981075"/>
            <a:ext cx="9151938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>
            <a:extLst>
              <a:ext uri="{FF2B5EF4-FFF2-40B4-BE49-F238E27FC236}">
                <a16:creationId xmlns:a16="http://schemas.microsoft.com/office/drawing/2014/main" id="{9FA6B2E6-1E5B-E654-1FCA-21789DF77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0"/>
            <a:ext cx="8743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CuadroTexto 2">
            <a:extLst>
              <a:ext uri="{FF2B5EF4-FFF2-40B4-BE49-F238E27FC236}">
                <a16:creationId xmlns:a16="http://schemas.microsoft.com/office/drawing/2014/main" id="{9E2EB203-8F60-A6D2-8A89-BE55D6049C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63" y="-33338"/>
            <a:ext cx="41608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Soy esa hembra perdida y sin calma</a:t>
            </a:r>
          </a:p>
        </p:txBody>
      </p:sp>
      <p:sp>
        <p:nvSpPr>
          <p:cNvPr id="12292" name="CuadroTexto 1">
            <a:extLst>
              <a:ext uri="{FF2B5EF4-FFF2-40B4-BE49-F238E27FC236}">
                <a16:creationId xmlns:a16="http://schemas.microsoft.com/office/drawing/2014/main" id="{F9C0D308-993D-32EA-33CF-374D443CC5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6494463"/>
            <a:ext cx="44037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 dirty="0">
                <a:solidFill>
                  <a:schemeClr val="bg1"/>
                </a:solidFill>
              </a:rPr>
              <a:t>Con una herida tan honda, que oprime</a:t>
            </a:r>
          </a:p>
        </p:txBody>
      </p:sp>
    </p:spTree>
  </p:cSld>
  <p:clrMapOvr>
    <a:masterClrMapping/>
  </p:clrMapOvr>
  <p:transition spd="slow" advTm="8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9B61C68D-74B1-B61D-E030-0ABBAEDE20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2C63EEA-6409-1FE5-759D-52E0EFC7BF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13316" name="Picture 4" descr="Imagen5">
            <a:extLst>
              <a:ext uri="{FF2B5EF4-FFF2-40B4-BE49-F238E27FC236}">
                <a16:creationId xmlns:a16="http://schemas.microsoft.com/office/drawing/2014/main" id="{D2A3268C-725C-F4CB-16A4-D5091F880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14400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Imagen1">
            <a:extLst>
              <a:ext uri="{FF2B5EF4-FFF2-40B4-BE49-F238E27FC236}">
                <a16:creationId xmlns:a16="http://schemas.microsoft.com/office/drawing/2014/main" id="{33110361-4E52-7039-1EDD-BFD08E0D2B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268413"/>
            <a:ext cx="2952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Imagen1">
            <a:extLst>
              <a:ext uri="{FF2B5EF4-FFF2-40B4-BE49-F238E27FC236}">
                <a16:creationId xmlns:a16="http://schemas.microsoft.com/office/drawing/2014/main" id="{EF0F6B46-8A49-C0C2-47C2-9ADC02494E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60350"/>
            <a:ext cx="2952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untitled">
            <a:extLst>
              <a:ext uri="{FF2B5EF4-FFF2-40B4-BE49-F238E27FC236}">
                <a16:creationId xmlns:a16="http://schemas.microsoft.com/office/drawing/2014/main" id="{40C374AB-16B4-2001-4F36-2EEB3FF13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CuadroTexto 1">
            <a:extLst>
              <a:ext uri="{FF2B5EF4-FFF2-40B4-BE49-F238E27FC236}">
                <a16:creationId xmlns:a16="http://schemas.microsoft.com/office/drawing/2014/main" id="{EE671CA7-53A4-7845-DEE9-FFF687C705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88088"/>
            <a:ext cx="63535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 dirty="0">
                <a:solidFill>
                  <a:srgbClr val="FFFF00"/>
                </a:solidFill>
              </a:rPr>
              <a:t>Tengo</a:t>
            </a:r>
            <a:r>
              <a:rPr lang="es-ES" altLang="es-ES" sz="1800" b="1" dirty="0">
                <a:solidFill>
                  <a:srgbClr val="FFFF00"/>
                </a:solidFill>
              </a:rPr>
              <a:t> </a:t>
            </a:r>
            <a:r>
              <a:rPr lang="es-ES" altLang="es-ES" sz="2800" b="1" dirty="0">
                <a:solidFill>
                  <a:srgbClr val="FFFF00"/>
                </a:solidFill>
              </a:rPr>
              <a:t>la hoguera que arde sin llama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5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Marcador de contenido 2">
            <a:extLst>
              <a:ext uri="{FF2B5EF4-FFF2-40B4-BE49-F238E27FC236}">
                <a16:creationId xmlns:a16="http://schemas.microsoft.com/office/drawing/2014/main" id="{734E44A9-C301-6EE6-5B39-6BF437BACFA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268413"/>
            <a:ext cx="7751762" cy="4356100"/>
          </a:xfr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E0A3D3A-4B9D-9395-B10D-775CEDCA66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805264"/>
            <a:ext cx="4835283" cy="748153"/>
          </a:xfrm>
          <a:prstGeom prst="rect">
            <a:avLst/>
          </a:prstGeom>
        </p:spPr>
      </p:pic>
    </p:spTree>
  </p:cSld>
  <p:clrMapOvr>
    <a:masterClrMapping/>
  </p:clrMapOvr>
  <p:transition spd="slow" advTm="8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B1815C32-FE44-AD85-065A-73554CD833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AD6A6141-2252-108F-5130-3E838E6A81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16388" name="Picture 4" descr="Imagen6">
            <a:extLst>
              <a:ext uri="{FF2B5EF4-FFF2-40B4-BE49-F238E27FC236}">
                <a16:creationId xmlns:a16="http://schemas.microsoft.com/office/drawing/2014/main" id="{4B7DB97E-872B-C9DC-74B1-CFD8FDEA5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Imagen1">
            <a:extLst>
              <a:ext uri="{FF2B5EF4-FFF2-40B4-BE49-F238E27FC236}">
                <a16:creationId xmlns:a16="http://schemas.microsoft.com/office/drawing/2014/main" id="{1B291DC5-3A01-BF00-85D1-DCA86A72D3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333375"/>
            <a:ext cx="2952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 descr="Imagen1">
            <a:extLst>
              <a:ext uri="{FF2B5EF4-FFF2-40B4-BE49-F238E27FC236}">
                <a16:creationId xmlns:a16="http://schemas.microsoft.com/office/drawing/2014/main" id="{65506731-704B-5174-6E9B-1855E1BBF4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81075"/>
            <a:ext cx="5905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 Box 7">
            <a:extLst>
              <a:ext uri="{FF2B5EF4-FFF2-40B4-BE49-F238E27FC236}">
                <a16:creationId xmlns:a16="http://schemas.microsoft.com/office/drawing/2014/main" id="{D44AAD42-2B40-171F-D6E8-B80FC52FC0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138" y="6111875"/>
            <a:ext cx="5170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rgbClr val="FFCCCC"/>
                </a:solidFill>
              </a:rPr>
              <a:t>Son la injusticia que avisa al destino.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C04277E-B895-F748-8646-E869F94AD085}"/>
              </a:ext>
            </a:extLst>
          </p:cNvPr>
          <p:cNvSpPr txBox="1"/>
          <p:nvPr/>
        </p:nvSpPr>
        <p:spPr>
          <a:xfrm>
            <a:off x="6437415" y="731837"/>
            <a:ext cx="91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E3A1D6"/>
                </a:solidFill>
              </a:rPr>
              <a:t>VOZ: Ángel Guillermo</a:t>
            </a:r>
          </a:p>
        </p:txBody>
      </p:sp>
    </p:spTree>
  </p:cSld>
  <p:clrMapOvr>
    <a:masterClrMapping/>
  </p:clrMapOvr>
  <p:transition spd="slow" advTm="8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>
            <a:extLst>
              <a:ext uri="{FF2B5EF4-FFF2-40B4-BE49-F238E27FC236}">
                <a16:creationId xmlns:a16="http://schemas.microsoft.com/office/drawing/2014/main" id="{53BECD73-1085-A215-CE43-CEF2E0472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8743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n 2">
            <a:extLst>
              <a:ext uri="{FF2B5EF4-FFF2-40B4-BE49-F238E27FC236}">
                <a16:creationId xmlns:a16="http://schemas.microsoft.com/office/drawing/2014/main" id="{96398E1B-3FEF-B88D-3093-867979396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381750"/>
            <a:ext cx="46529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3">
            <a:extLst>
              <a:ext uri="{FF2B5EF4-FFF2-40B4-BE49-F238E27FC236}">
                <a16:creationId xmlns:a16="http://schemas.microsoft.com/office/drawing/2014/main" id="{929343E8-7E86-A3EA-2B18-091D3CCA36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484313"/>
            <a:ext cx="6427787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uadroTexto 4">
            <a:extLst>
              <a:ext uri="{FF2B5EF4-FFF2-40B4-BE49-F238E27FC236}">
                <a16:creationId xmlns:a16="http://schemas.microsoft.com/office/drawing/2014/main" id="{4C1BC69B-8676-A0CD-464D-EDF16A5E43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877272"/>
            <a:ext cx="884319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 dirty="0">
                <a:solidFill>
                  <a:schemeClr val="bg1"/>
                </a:solidFill>
                <a:latin typeface="AR BLANCA" pitchFamily="2" charset="0"/>
              </a:rPr>
              <a:t>Te derramé ,tanto amor en el </a:t>
            </a:r>
            <a:r>
              <a:rPr lang="es-ES" altLang="es-ES" sz="2800" b="1" dirty="0" err="1">
                <a:solidFill>
                  <a:schemeClr val="bg1"/>
                </a:solidFill>
                <a:latin typeface="AR BLANCA" pitchFamily="2" charset="0"/>
              </a:rPr>
              <a:t>viento,que</a:t>
            </a:r>
            <a:r>
              <a:rPr lang="es-ES" altLang="es-ES" sz="2800" b="1" dirty="0">
                <a:solidFill>
                  <a:schemeClr val="bg1"/>
                </a:solidFill>
                <a:latin typeface="AR BLANCA" pitchFamily="2" charset="0"/>
              </a:rPr>
              <a:t> está de rosas sembrado el camino</a:t>
            </a:r>
          </a:p>
        </p:txBody>
      </p:sp>
    </p:spTree>
  </p:cSld>
  <p:clrMapOvr>
    <a:masterClrMapping/>
  </p:clrMapOvr>
  <p:transition spd="slow"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19A272FE-1192-5FD9-2880-3E6A8BA547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6E919070-3A03-5F8C-909D-436B4F38C1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19460" name="Picture 4" descr="Imagen8">
            <a:extLst>
              <a:ext uri="{FF2B5EF4-FFF2-40B4-BE49-F238E27FC236}">
                <a16:creationId xmlns:a16="http://schemas.microsoft.com/office/drawing/2014/main" id="{9C81BB99-6981-D76E-A51B-13CA85E6E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Imagen1">
            <a:extLst>
              <a:ext uri="{FF2B5EF4-FFF2-40B4-BE49-F238E27FC236}">
                <a16:creationId xmlns:a16="http://schemas.microsoft.com/office/drawing/2014/main" id="{85D489C3-FD75-B421-3149-DAA8C12184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04813"/>
            <a:ext cx="2952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 descr="Imagen1">
            <a:extLst>
              <a:ext uri="{FF2B5EF4-FFF2-40B4-BE49-F238E27FC236}">
                <a16:creationId xmlns:a16="http://schemas.microsoft.com/office/drawing/2014/main" id="{6612DDD9-1FAB-3454-3D78-C0061297E0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125538"/>
            <a:ext cx="5905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Marcador de contenido 5">
            <a:extLst>
              <a:ext uri="{FF2B5EF4-FFF2-40B4-BE49-F238E27FC236}">
                <a16:creationId xmlns:a16="http://schemas.microsoft.com/office/drawing/2014/main" id="{35365986-C1FB-9984-5EA4-AEEB37D1B39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463"/>
            <a:ext cx="8721725" cy="6840537"/>
          </a:xfr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81A4431-8949-F366-7F5D-62F9A09E693C}"/>
              </a:ext>
            </a:extLst>
          </p:cNvPr>
          <p:cNvSpPr txBox="1"/>
          <p:nvPr/>
        </p:nvSpPr>
        <p:spPr>
          <a:xfrm>
            <a:off x="422275" y="6488668"/>
            <a:ext cx="3506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Imágenes tomadas de internet</a:t>
            </a:r>
          </a:p>
        </p:txBody>
      </p:sp>
    </p:spTree>
  </p:cSld>
  <p:clrMapOvr>
    <a:masterClrMapping/>
  </p:clrMapOvr>
  <p:transition spd="slow" advTm="8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Marcador de contenido 3">
            <a:extLst>
              <a:ext uri="{FF2B5EF4-FFF2-40B4-BE49-F238E27FC236}">
                <a16:creationId xmlns:a16="http://schemas.microsoft.com/office/drawing/2014/main" id="{63BBA295-612A-D7CC-0D0F-26796E00CF8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04813"/>
            <a:ext cx="9072563" cy="6048375"/>
          </a:xfrm>
        </p:spPr>
      </p:pic>
    </p:spTree>
  </p:cSld>
  <p:clrMapOvr>
    <a:masterClrMapping/>
  </p:clrMapOvr>
  <p:transition spd="slow" advTm="8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Imagen1">
            <a:extLst>
              <a:ext uri="{FF2B5EF4-FFF2-40B4-BE49-F238E27FC236}">
                <a16:creationId xmlns:a16="http://schemas.microsoft.com/office/drawing/2014/main" id="{046FFDB3-212E-68DE-23DC-BB93F1E591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20713"/>
            <a:ext cx="2952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7" descr="Imagen1">
            <a:extLst>
              <a:ext uri="{FF2B5EF4-FFF2-40B4-BE49-F238E27FC236}">
                <a16:creationId xmlns:a16="http://schemas.microsoft.com/office/drawing/2014/main" id="{3A821115-F1E8-92EE-454E-0CE8843751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196975"/>
            <a:ext cx="554038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CuadroTexto 1">
            <a:extLst>
              <a:ext uri="{FF2B5EF4-FFF2-40B4-BE49-F238E27FC236}">
                <a16:creationId xmlns:a16="http://schemas.microsoft.com/office/drawing/2014/main" id="{B3D0E870-B574-863C-49C7-91F6B9B48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38900"/>
            <a:ext cx="5156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CCCC"/>
                </a:solidFill>
                <a:latin typeface="AR BLANCA" pitchFamily="2" charset="0"/>
              </a:rPr>
              <a:t>Pero  aquellas noches  preñadas de amores</a:t>
            </a:r>
          </a:p>
        </p:txBody>
      </p:sp>
      <p:pic>
        <p:nvPicPr>
          <p:cNvPr id="22533" name="Imagen 1">
            <a:extLst>
              <a:ext uri="{FF2B5EF4-FFF2-40B4-BE49-F238E27FC236}">
                <a16:creationId xmlns:a16="http://schemas.microsoft.com/office/drawing/2014/main" id="{853AA0EF-41E8-7BED-A6D7-BEB3C88CDC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4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uadroTexto 1">
            <a:extLst>
              <a:ext uri="{FF2B5EF4-FFF2-40B4-BE49-F238E27FC236}">
                <a16:creationId xmlns:a16="http://schemas.microsoft.com/office/drawing/2014/main" id="{AB5B8DA4-FD37-E4AF-CE04-5E20BFF17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81075"/>
            <a:ext cx="4584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PERO ESA NOCHES preñadas de amores</a:t>
            </a:r>
          </a:p>
        </p:txBody>
      </p:sp>
      <p:pic>
        <p:nvPicPr>
          <p:cNvPr id="23555" name="Imagen 1">
            <a:extLst>
              <a:ext uri="{FF2B5EF4-FFF2-40B4-BE49-F238E27FC236}">
                <a16:creationId xmlns:a16="http://schemas.microsoft.com/office/drawing/2014/main" id="{D7A99149-2F81-E3E6-E65E-D1938C7A3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8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>
            <a:extLst>
              <a:ext uri="{FF2B5EF4-FFF2-40B4-BE49-F238E27FC236}">
                <a16:creationId xmlns:a16="http://schemas.microsoft.com/office/drawing/2014/main" id="{C4AF3DAC-23D7-6510-8794-D9AD24096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773238"/>
            <a:ext cx="6211888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CuadroTexto 2">
            <a:extLst>
              <a:ext uri="{FF2B5EF4-FFF2-40B4-BE49-F238E27FC236}">
                <a16:creationId xmlns:a16="http://schemas.microsoft.com/office/drawing/2014/main" id="{E855A312-F127-3F4B-AF13-50693B2D68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157788"/>
            <a:ext cx="49545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CCCC"/>
                </a:solidFill>
                <a:latin typeface="AR BLANCA" pitchFamily="2" charset="0"/>
              </a:rPr>
              <a:t>Y tantos nardos temblando en pasiones</a:t>
            </a:r>
            <a:r>
              <a:rPr lang="es-ES" altLang="es-ES" sz="2400" b="1">
                <a:latin typeface="AR BLANCA" pitchFamily="2" charset="0"/>
              </a:rPr>
              <a:t>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>
              <a:solidFill>
                <a:srgbClr val="996633"/>
              </a:solidFill>
              <a:latin typeface="AR BLANCA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CCCC"/>
                </a:solidFill>
                <a:latin typeface="AR BLANCA" pitchFamily="2" charset="0"/>
              </a:rPr>
              <a:t>fueron sembrando mi campo baldío.</a:t>
            </a:r>
          </a:p>
        </p:txBody>
      </p:sp>
    </p:spTree>
  </p:cSld>
  <p:clrMapOvr>
    <a:masterClrMapping/>
  </p:clrMapOvr>
  <p:transition spd="slow" advTm="8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FC29621A-74E5-BD4C-0982-501C2ACE35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0E7122D3-A5CD-1B02-C41D-08AF8DFB20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/>
          </a:p>
        </p:txBody>
      </p:sp>
      <p:pic>
        <p:nvPicPr>
          <p:cNvPr id="43013" name="Picture 5" descr="1165_Escocia-noche">
            <a:extLst>
              <a:ext uri="{FF2B5EF4-FFF2-40B4-BE49-F238E27FC236}">
                <a16:creationId xmlns:a16="http://schemas.microsoft.com/office/drawing/2014/main" id="{43D0DDFD-994C-808F-0C25-55BC23FEE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29713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Imagen 1">
            <a:extLst>
              <a:ext uri="{FF2B5EF4-FFF2-40B4-BE49-F238E27FC236}">
                <a16:creationId xmlns:a16="http://schemas.microsoft.com/office/drawing/2014/main" id="{39186F6D-FD00-EED3-B7B6-7884A5254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78563"/>
            <a:ext cx="4732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00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uadroTexto 1">
            <a:extLst>
              <a:ext uri="{FF2B5EF4-FFF2-40B4-BE49-F238E27FC236}">
                <a16:creationId xmlns:a16="http://schemas.microsoft.com/office/drawing/2014/main" id="{664162FF-3976-BEB9-1FF5-46A69BA73A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92075"/>
            <a:ext cx="6488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/>
              <a:t>Que no es verdad lo que tu me has querido</a:t>
            </a:r>
          </a:p>
        </p:txBody>
      </p:sp>
      <p:pic>
        <p:nvPicPr>
          <p:cNvPr id="26627" name="Imagen 2">
            <a:extLst>
              <a:ext uri="{FF2B5EF4-FFF2-40B4-BE49-F238E27FC236}">
                <a16:creationId xmlns:a16="http://schemas.microsoft.com/office/drawing/2014/main" id="{F07C3F5A-16A7-2527-2F07-CB3356871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65875"/>
            <a:ext cx="4730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Imagen 1">
            <a:extLst>
              <a:ext uri="{FF2B5EF4-FFF2-40B4-BE49-F238E27FC236}">
                <a16:creationId xmlns:a16="http://schemas.microsoft.com/office/drawing/2014/main" id="{95007DAA-53C8-CCCD-2E05-07A4A903A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10795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Marcador de contenido 3">
            <a:extLst>
              <a:ext uri="{FF2B5EF4-FFF2-40B4-BE49-F238E27FC236}">
                <a16:creationId xmlns:a16="http://schemas.microsoft.com/office/drawing/2014/main" id="{75046EC0-6610-3482-1CC4-C67C516ED14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9180513" cy="6119813"/>
          </a:xfr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3F10A9D-1FFA-DFDB-0107-F278C56BE8F0}"/>
              </a:ext>
            </a:extLst>
          </p:cNvPr>
          <p:cNvSpPr txBox="1"/>
          <p:nvPr/>
        </p:nvSpPr>
        <p:spPr>
          <a:xfrm>
            <a:off x="179388" y="6380163"/>
            <a:ext cx="484305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 dirty="0">
                <a:solidFill>
                  <a:schemeClr val="bg1">
                    <a:lumMod val="85000"/>
                  </a:schemeClr>
                </a:solidFill>
                <a:latin typeface="AR BLANCA" panose="02000000000000000000" pitchFamily="2" charset="0"/>
              </a:rPr>
              <a:t>Que  se muy bien ,que las llevas contigo</a:t>
            </a:r>
          </a:p>
        </p:txBody>
      </p:sp>
    </p:spTree>
  </p:cSld>
  <p:clrMapOvr>
    <a:masterClrMapping/>
  </p:clrMapOvr>
  <p:transition spd="slow" advTm="8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2">
            <a:extLst>
              <a:ext uri="{FF2B5EF4-FFF2-40B4-BE49-F238E27FC236}">
                <a16:creationId xmlns:a16="http://schemas.microsoft.com/office/drawing/2014/main" id="{89817D05-001F-D91C-5F01-85D1B9F8A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>
            <a:extLst>
              <a:ext uri="{FF2B5EF4-FFF2-40B4-BE49-F238E27FC236}">
                <a16:creationId xmlns:a16="http://schemas.microsoft.com/office/drawing/2014/main" id="{8F6A7045-272E-375E-6620-17E448498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53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1">
            <a:extLst>
              <a:ext uri="{FF2B5EF4-FFF2-40B4-BE49-F238E27FC236}">
                <a16:creationId xmlns:a16="http://schemas.microsoft.com/office/drawing/2014/main" id="{D8B3C45C-9138-15BA-8470-8F5D510AF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38"/>
            <a:ext cx="9144000" cy="681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0">
    <p:sndAc>
      <p:stSnd>
        <p:snd r:embed="rId2" name="244 BISS--DESESPERO letra y música--POEMA de ÄNgeles Asensio--VOZ Ángel Guillermo--28 de octubre de 2022-WAWE.wav"/>
      </p:stSnd>
    </p:sndAc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Marcador de contenido 3">
            <a:extLst>
              <a:ext uri="{FF2B5EF4-FFF2-40B4-BE49-F238E27FC236}">
                <a16:creationId xmlns:a16="http://schemas.microsoft.com/office/drawing/2014/main" id="{15BBECB0-AF47-55D1-1FF9-C489927DD83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0"/>
            <a:ext cx="8426450" cy="6840538"/>
          </a:xfrm>
        </p:spPr>
      </p:pic>
    </p:spTree>
  </p:cSld>
  <p:clrMapOvr>
    <a:masterClrMapping/>
  </p:clrMapOvr>
  <p:transition spd="slow" advTm="8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D6C6099-C5C1-0D30-3292-E328BF46C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C216385-2A84-46CC-F9C5-5C095A617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839D60A-F242-3631-E19C-3DAAFF933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AF71A22-D5C1-EDC0-066F-D7E0F81800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562B9B4-E6AC-16EA-1DAA-9070DDDBF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B795DB9-6EC0-1018-146A-49D24D5A6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495190D-42D1-A3A2-5935-23C106E06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A1A68E6-D73F-AF51-E65B-A224457ED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B46DA9A-A040-A979-35D9-5A6D29217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084C3C8-D5A7-CADA-6D7E-F400DD178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06AE34B-4BB2-8228-2EAB-64EAAED25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536642"/>
      </p:ext>
    </p:extLst>
  </p:cSld>
  <p:clrMapOvr>
    <a:masterClrMapping/>
  </p:clrMapOvr>
  <p:transition spd="slow" advTm="36000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2492</TotalTime>
  <Words>185</Words>
  <Application>Microsoft Office PowerPoint</Application>
  <PresentationFormat>Presentación en pantalla (4:3)</PresentationFormat>
  <Paragraphs>31</Paragraphs>
  <Slides>30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Algerian</vt:lpstr>
      <vt:lpstr>AR BLANCA</vt:lpstr>
      <vt:lpstr>Arial</vt:lpstr>
      <vt:lpstr>Big John</vt:lpstr>
      <vt:lpstr>Calibri</vt:lpstr>
      <vt:lpstr>Impact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INMA</dc:creator>
  <cp:lastModifiedBy>A.Guillermo Delgado Esteban</cp:lastModifiedBy>
  <cp:revision>103</cp:revision>
  <dcterms:created xsi:type="dcterms:W3CDTF">2015-03-06T08:35:12Z</dcterms:created>
  <dcterms:modified xsi:type="dcterms:W3CDTF">2022-11-06T18:24:23Z</dcterms:modified>
</cp:coreProperties>
</file>