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1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5" r:id="rId10"/>
  </p:sldIdLst>
  <p:sldSz cx="13681075" cy="7921625"/>
  <p:notesSz cx="6858000" cy="9144000"/>
  <p:defaultTextStyle>
    <a:defPPr>
      <a:defRPr lang="es-AR"/>
    </a:defPPr>
    <a:lvl1pPr marL="0" algn="l" defTabSz="123444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17220" algn="l" defTabSz="123444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34440" algn="l" defTabSz="123444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51660" algn="l" defTabSz="123444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68880" algn="l" defTabSz="123444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86100" algn="l" defTabSz="123444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703320" algn="l" defTabSz="123444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320540" algn="l" defTabSz="123444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937760" algn="l" defTabSz="123444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d0oEYbwr7X8UBkgHmt7sxg==" hashData="MhlKa5R7Utz8mnwECy251xJAIj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14" y="-120"/>
      </p:cViewPr>
      <p:guideLst>
        <p:guide orient="horz" pos="2495"/>
        <p:guide pos="4309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EF0089-F32C-4194-9A9B-C6ABF294C24D}" type="datetimeFigureOut">
              <a:rPr lang="es-AR" smtClean="0"/>
              <a:pPr/>
              <a:t>12/3/2018</a:t>
            </a:fld>
            <a:endParaRPr lang="es-AR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468313" y="685800"/>
            <a:ext cx="59213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AR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39CD24-C511-4E3A-B044-56ED66D52CD2}" type="slidenum">
              <a:rPr lang="es-AR" smtClean="0"/>
              <a:pPr/>
              <a:t>‹Nº›</a:t>
            </a:fld>
            <a:endParaRPr lang="es-A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A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39CD24-C511-4E3A-B044-56ED66D52CD2}" type="slidenum">
              <a:rPr lang="es-AR" smtClean="0"/>
              <a:pPr/>
              <a:t>1</a:t>
            </a:fld>
            <a:endParaRPr lang="es-A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AR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39CD24-C511-4E3A-B044-56ED66D52CD2}" type="slidenum">
              <a:rPr lang="es-AR" smtClean="0"/>
              <a:pPr/>
              <a:t>2</a:t>
            </a:fld>
            <a:endParaRPr lang="es-A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AR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39CD24-C511-4E3A-B044-56ED66D52CD2}" type="slidenum">
              <a:rPr lang="es-AR" smtClean="0"/>
              <a:pPr/>
              <a:t>4</a:t>
            </a:fld>
            <a:endParaRPr lang="es-A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026081" y="2460839"/>
            <a:ext cx="11628914" cy="169801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052161" y="4488921"/>
            <a:ext cx="9576753" cy="202441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172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516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861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703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3205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9377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BC88E-AFE2-4C6E-BCE4-2740C7088B44}" type="datetimeFigureOut">
              <a:rPr lang="es-AR" smtClean="0"/>
              <a:pPr/>
              <a:t>12/3/2018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8B7DE-4DF7-4991-BF05-666A81C0A32A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BC88E-AFE2-4C6E-BCE4-2740C7088B44}" type="datetimeFigureOut">
              <a:rPr lang="es-AR" smtClean="0"/>
              <a:pPr/>
              <a:t>12/3/2018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8B7DE-4DF7-4991-BF05-666A81C0A32A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080711" y="5090378"/>
            <a:ext cx="11628914" cy="1573323"/>
          </a:xfrm>
        </p:spPr>
        <p:txBody>
          <a:bodyPr anchor="t"/>
          <a:lstStyle>
            <a:lvl1pPr algn="l">
              <a:defRPr sz="54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080711" y="3357523"/>
            <a:ext cx="11628914" cy="1732855"/>
          </a:xfrm>
        </p:spPr>
        <p:txBody>
          <a:bodyPr anchor="b"/>
          <a:lstStyle>
            <a:lvl1pPr marL="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1pPr>
            <a:lvl2pPr marL="61722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3444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3pPr>
            <a:lvl4pPr marL="185166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6888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861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70332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32054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93776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BC88E-AFE2-4C6E-BCE4-2740C7088B44}" type="datetimeFigureOut">
              <a:rPr lang="es-AR" smtClean="0"/>
              <a:pPr/>
              <a:t>12/3/2018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8B7DE-4DF7-4991-BF05-666A81C0A32A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4054" y="1848380"/>
            <a:ext cx="6042475" cy="5227906"/>
          </a:xfrm>
        </p:spPr>
        <p:txBody>
          <a:bodyPr/>
          <a:lstStyle>
            <a:lvl1pPr>
              <a:defRPr sz="38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954546" y="1848380"/>
            <a:ext cx="6042475" cy="5227906"/>
          </a:xfrm>
        </p:spPr>
        <p:txBody>
          <a:bodyPr/>
          <a:lstStyle>
            <a:lvl1pPr>
              <a:defRPr sz="38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BC88E-AFE2-4C6E-BCE4-2740C7088B44}" type="datetimeFigureOut">
              <a:rPr lang="es-AR" smtClean="0"/>
              <a:pPr/>
              <a:t>12/3/2018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8B7DE-4DF7-4991-BF05-666A81C0A32A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84054" y="1773198"/>
            <a:ext cx="6044851" cy="738984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17220" indent="0">
              <a:buNone/>
              <a:defRPr sz="2700" b="1"/>
            </a:lvl2pPr>
            <a:lvl3pPr marL="1234440" indent="0">
              <a:buNone/>
              <a:defRPr sz="2400" b="1"/>
            </a:lvl3pPr>
            <a:lvl4pPr marL="1851660" indent="0">
              <a:buNone/>
              <a:defRPr sz="2200" b="1"/>
            </a:lvl4pPr>
            <a:lvl5pPr marL="2468880" indent="0">
              <a:buNone/>
              <a:defRPr sz="2200" b="1"/>
            </a:lvl5pPr>
            <a:lvl6pPr marL="3086100" indent="0">
              <a:buNone/>
              <a:defRPr sz="2200" b="1"/>
            </a:lvl6pPr>
            <a:lvl7pPr marL="3703320" indent="0">
              <a:buNone/>
              <a:defRPr sz="2200" b="1"/>
            </a:lvl7pPr>
            <a:lvl8pPr marL="4320540" indent="0">
              <a:buNone/>
              <a:defRPr sz="2200" b="1"/>
            </a:lvl8pPr>
            <a:lvl9pPr marL="4937760" indent="0">
              <a:buNone/>
              <a:defRPr sz="2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84054" y="2512182"/>
            <a:ext cx="6044851" cy="4564104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949797" y="1773198"/>
            <a:ext cx="6047225" cy="738984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17220" indent="0">
              <a:buNone/>
              <a:defRPr sz="2700" b="1"/>
            </a:lvl2pPr>
            <a:lvl3pPr marL="1234440" indent="0">
              <a:buNone/>
              <a:defRPr sz="2400" b="1"/>
            </a:lvl3pPr>
            <a:lvl4pPr marL="1851660" indent="0">
              <a:buNone/>
              <a:defRPr sz="2200" b="1"/>
            </a:lvl4pPr>
            <a:lvl5pPr marL="2468880" indent="0">
              <a:buNone/>
              <a:defRPr sz="2200" b="1"/>
            </a:lvl5pPr>
            <a:lvl6pPr marL="3086100" indent="0">
              <a:buNone/>
              <a:defRPr sz="2200" b="1"/>
            </a:lvl6pPr>
            <a:lvl7pPr marL="3703320" indent="0">
              <a:buNone/>
              <a:defRPr sz="2200" b="1"/>
            </a:lvl7pPr>
            <a:lvl8pPr marL="4320540" indent="0">
              <a:buNone/>
              <a:defRPr sz="2200" b="1"/>
            </a:lvl8pPr>
            <a:lvl9pPr marL="4937760" indent="0">
              <a:buNone/>
              <a:defRPr sz="2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949797" y="2512182"/>
            <a:ext cx="6047225" cy="4564104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BC88E-AFE2-4C6E-BCE4-2740C7088B44}" type="datetimeFigureOut">
              <a:rPr lang="es-AR" smtClean="0"/>
              <a:pPr/>
              <a:t>12/3/2018</a:t>
            </a:fld>
            <a:endParaRPr lang="es-A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8B7DE-4DF7-4991-BF05-666A81C0A32A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BC88E-AFE2-4C6E-BCE4-2740C7088B44}" type="datetimeFigureOut">
              <a:rPr lang="es-AR" smtClean="0"/>
              <a:pPr/>
              <a:t>12/3/2018</a:t>
            </a:fld>
            <a:endParaRPr lang="es-A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8B7DE-4DF7-4991-BF05-666A81C0A32A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BC88E-AFE2-4C6E-BCE4-2740C7088B44}" type="datetimeFigureOut">
              <a:rPr lang="es-AR" smtClean="0"/>
              <a:pPr/>
              <a:t>12/3/2018</a:t>
            </a:fld>
            <a:endParaRPr lang="es-A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8B7DE-4DF7-4991-BF05-666A81C0A32A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84055" y="315398"/>
            <a:ext cx="4500979" cy="1342275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348920" y="315399"/>
            <a:ext cx="7648101" cy="6760887"/>
          </a:xfrm>
        </p:spPr>
        <p:txBody>
          <a:bodyPr/>
          <a:lstStyle>
            <a:lvl1pPr>
              <a:defRPr sz="4300"/>
            </a:lvl1pPr>
            <a:lvl2pPr>
              <a:defRPr sz="3800"/>
            </a:lvl2pPr>
            <a:lvl3pPr>
              <a:defRPr sz="32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84055" y="1657674"/>
            <a:ext cx="4500979" cy="5418612"/>
          </a:xfrm>
        </p:spPr>
        <p:txBody>
          <a:bodyPr/>
          <a:lstStyle>
            <a:lvl1pPr marL="0" indent="0">
              <a:buNone/>
              <a:defRPr sz="1900"/>
            </a:lvl1pPr>
            <a:lvl2pPr marL="617220" indent="0">
              <a:buNone/>
              <a:defRPr sz="1600"/>
            </a:lvl2pPr>
            <a:lvl3pPr marL="1234440" indent="0">
              <a:buNone/>
              <a:defRPr sz="1400"/>
            </a:lvl3pPr>
            <a:lvl4pPr marL="1851660" indent="0">
              <a:buNone/>
              <a:defRPr sz="1200"/>
            </a:lvl4pPr>
            <a:lvl5pPr marL="2468880" indent="0">
              <a:buNone/>
              <a:defRPr sz="1200"/>
            </a:lvl5pPr>
            <a:lvl6pPr marL="3086100" indent="0">
              <a:buNone/>
              <a:defRPr sz="1200"/>
            </a:lvl6pPr>
            <a:lvl7pPr marL="3703320" indent="0">
              <a:buNone/>
              <a:defRPr sz="1200"/>
            </a:lvl7pPr>
            <a:lvl8pPr marL="4320540" indent="0">
              <a:buNone/>
              <a:defRPr sz="1200"/>
            </a:lvl8pPr>
            <a:lvl9pPr marL="4937760" indent="0">
              <a:buNone/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BC88E-AFE2-4C6E-BCE4-2740C7088B44}" type="datetimeFigureOut">
              <a:rPr lang="es-AR" smtClean="0"/>
              <a:pPr/>
              <a:t>12/3/2018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8B7DE-4DF7-4991-BF05-666A81C0A32A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681586" y="5545137"/>
            <a:ext cx="8208645" cy="654635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681586" y="707812"/>
            <a:ext cx="8208645" cy="4752975"/>
          </a:xfrm>
        </p:spPr>
        <p:txBody>
          <a:bodyPr/>
          <a:lstStyle>
            <a:lvl1pPr marL="0" indent="0">
              <a:buNone/>
              <a:defRPr sz="4300"/>
            </a:lvl1pPr>
            <a:lvl2pPr marL="617220" indent="0">
              <a:buNone/>
              <a:defRPr sz="3800"/>
            </a:lvl2pPr>
            <a:lvl3pPr marL="1234440" indent="0">
              <a:buNone/>
              <a:defRPr sz="3200"/>
            </a:lvl3pPr>
            <a:lvl4pPr marL="1851660" indent="0">
              <a:buNone/>
              <a:defRPr sz="2700"/>
            </a:lvl4pPr>
            <a:lvl5pPr marL="2468880" indent="0">
              <a:buNone/>
              <a:defRPr sz="2700"/>
            </a:lvl5pPr>
            <a:lvl6pPr marL="3086100" indent="0">
              <a:buNone/>
              <a:defRPr sz="2700"/>
            </a:lvl6pPr>
            <a:lvl7pPr marL="3703320" indent="0">
              <a:buNone/>
              <a:defRPr sz="2700"/>
            </a:lvl7pPr>
            <a:lvl8pPr marL="4320540" indent="0">
              <a:buNone/>
              <a:defRPr sz="2700"/>
            </a:lvl8pPr>
            <a:lvl9pPr marL="4937760" indent="0">
              <a:buNone/>
              <a:defRPr sz="2700"/>
            </a:lvl9pPr>
          </a:lstStyle>
          <a:p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681586" y="6199772"/>
            <a:ext cx="8208645" cy="929690"/>
          </a:xfrm>
        </p:spPr>
        <p:txBody>
          <a:bodyPr/>
          <a:lstStyle>
            <a:lvl1pPr marL="0" indent="0">
              <a:buNone/>
              <a:defRPr sz="1900"/>
            </a:lvl1pPr>
            <a:lvl2pPr marL="617220" indent="0">
              <a:buNone/>
              <a:defRPr sz="1600"/>
            </a:lvl2pPr>
            <a:lvl3pPr marL="1234440" indent="0">
              <a:buNone/>
              <a:defRPr sz="1400"/>
            </a:lvl3pPr>
            <a:lvl4pPr marL="1851660" indent="0">
              <a:buNone/>
              <a:defRPr sz="1200"/>
            </a:lvl4pPr>
            <a:lvl5pPr marL="2468880" indent="0">
              <a:buNone/>
              <a:defRPr sz="1200"/>
            </a:lvl5pPr>
            <a:lvl6pPr marL="3086100" indent="0">
              <a:buNone/>
              <a:defRPr sz="1200"/>
            </a:lvl6pPr>
            <a:lvl7pPr marL="3703320" indent="0">
              <a:buNone/>
              <a:defRPr sz="1200"/>
            </a:lvl7pPr>
            <a:lvl8pPr marL="4320540" indent="0">
              <a:buNone/>
              <a:defRPr sz="1200"/>
            </a:lvl8pPr>
            <a:lvl9pPr marL="4937760" indent="0">
              <a:buNone/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BC88E-AFE2-4C6E-BCE4-2740C7088B44}" type="datetimeFigureOut">
              <a:rPr lang="es-AR" smtClean="0"/>
              <a:pPr/>
              <a:t>12/3/2018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8B7DE-4DF7-4991-BF05-666A81C0A32A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BC88E-AFE2-4C6E-BCE4-2740C7088B44}" type="datetimeFigureOut">
              <a:rPr lang="es-AR" smtClean="0"/>
              <a:pPr/>
              <a:t>12/3/2018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8B7DE-4DF7-4991-BF05-666A81C0A32A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9918779" y="317233"/>
            <a:ext cx="3078242" cy="675905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4054" y="317233"/>
            <a:ext cx="9006708" cy="675905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BC88E-AFE2-4C6E-BCE4-2740C7088B44}" type="datetimeFigureOut">
              <a:rPr lang="es-AR" smtClean="0"/>
              <a:pPr/>
              <a:t>12/3/2018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8B7DE-4DF7-4991-BF05-666A81C0A32A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026081" y="2460840"/>
            <a:ext cx="11628914" cy="1698015"/>
          </a:xfrm>
          <a:prstGeom prst="rect">
            <a:avLst/>
          </a:prstGeom>
        </p:spPr>
        <p:txBody>
          <a:bodyPr lIns="123437" tIns="61718" rIns="123437" bIns="61718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052161" y="4488921"/>
            <a:ext cx="9576753" cy="2024415"/>
          </a:xfrm>
          <a:prstGeom prst="rect">
            <a:avLst/>
          </a:prstGeom>
        </p:spPr>
        <p:txBody>
          <a:bodyPr lIns="123437" tIns="61718" rIns="123437" bIns="61718"/>
          <a:lstStyle>
            <a:lvl1pPr marL="0" indent="0" algn="ctr">
              <a:buNone/>
              <a:defRPr/>
            </a:lvl1pPr>
            <a:lvl2pPr marL="617186" indent="0" algn="ctr">
              <a:buNone/>
              <a:defRPr/>
            </a:lvl2pPr>
            <a:lvl3pPr marL="1234373" indent="0" algn="ctr">
              <a:buNone/>
              <a:defRPr/>
            </a:lvl3pPr>
            <a:lvl4pPr marL="1851559" indent="0" algn="ctr">
              <a:buNone/>
              <a:defRPr/>
            </a:lvl4pPr>
            <a:lvl5pPr marL="2468744" indent="0" algn="ctr">
              <a:buNone/>
              <a:defRPr/>
            </a:lvl5pPr>
            <a:lvl6pPr marL="3085930" indent="0" algn="ctr">
              <a:buNone/>
              <a:defRPr/>
            </a:lvl6pPr>
            <a:lvl7pPr marL="3703116" indent="0" algn="ctr">
              <a:buNone/>
              <a:defRPr/>
            </a:lvl7pPr>
            <a:lvl8pPr marL="4320302" indent="0" algn="ctr">
              <a:buNone/>
              <a:defRPr/>
            </a:lvl8pPr>
            <a:lvl9pPr marL="4937489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684054" y="317232"/>
            <a:ext cx="12312968" cy="1320271"/>
          </a:xfrm>
          <a:prstGeom prst="rect">
            <a:avLst/>
          </a:prstGeom>
        </p:spPr>
        <p:txBody>
          <a:bodyPr vert="horz" lIns="123444" tIns="61722" rIns="123444" bIns="61722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84054" y="1848380"/>
            <a:ext cx="12312968" cy="5227906"/>
          </a:xfrm>
          <a:prstGeom prst="rect">
            <a:avLst/>
          </a:prstGeom>
        </p:spPr>
        <p:txBody>
          <a:bodyPr vert="horz" lIns="123444" tIns="61722" rIns="123444" bIns="61722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84054" y="7342173"/>
            <a:ext cx="3192251" cy="421753"/>
          </a:xfrm>
          <a:prstGeom prst="rect">
            <a:avLst/>
          </a:prstGeom>
        </p:spPr>
        <p:txBody>
          <a:bodyPr vert="horz" lIns="123444" tIns="61722" rIns="123444" bIns="61722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2BC88E-AFE2-4C6E-BCE4-2740C7088B44}" type="datetimeFigureOut">
              <a:rPr lang="es-AR" smtClean="0"/>
              <a:pPr/>
              <a:t>12/3/2018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674368" y="7342173"/>
            <a:ext cx="4332340" cy="421753"/>
          </a:xfrm>
          <a:prstGeom prst="rect">
            <a:avLst/>
          </a:prstGeom>
        </p:spPr>
        <p:txBody>
          <a:bodyPr vert="horz" lIns="123444" tIns="61722" rIns="123444" bIns="61722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9804770" y="7342173"/>
            <a:ext cx="3192251" cy="421753"/>
          </a:xfrm>
          <a:prstGeom prst="rect">
            <a:avLst/>
          </a:prstGeom>
        </p:spPr>
        <p:txBody>
          <a:bodyPr vert="horz" lIns="123444" tIns="61722" rIns="123444" bIns="61722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08B7DE-4DF7-4991-BF05-666A81C0A32A}" type="slidenum">
              <a:rPr lang="es-AR" smtClean="0"/>
              <a:pPr/>
              <a:t>‹Nº›</a:t>
            </a:fld>
            <a:endParaRPr lang="es-A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234440" rtl="0" eaLnBrk="1" latinLnBrk="0" hangingPunct="1">
        <a:spcBef>
          <a:spcPct val="0"/>
        </a:spcBef>
        <a:buNone/>
        <a:defRPr sz="5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62915" indent="-462915" algn="l" defTabSz="1234440" rtl="0" eaLnBrk="1" latinLnBrk="0" hangingPunct="1">
        <a:spcBef>
          <a:spcPct val="20000"/>
        </a:spcBef>
        <a:buFont typeface="Arial" pitchFamily="34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1002983" indent="-385763" algn="l" defTabSz="1234440" rtl="0" eaLnBrk="1" latinLnBrk="0" hangingPunct="1">
        <a:spcBef>
          <a:spcPct val="20000"/>
        </a:spcBef>
        <a:buFont typeface="Arial" pitchFamily="34" charset="0"/>
        <a:buChar char="–"/>
        <a:defRPr sz="3800" kern="1200">
          <a:solidFill>
            <a:schemeClr val="tx1"/>
          </a:solidFill>
          <a:latin typeface="+mn-lt"/>
          <a:ea typeface="+mn-ea"/>
          <a:cs typeface="+mn-cs"/>
        </a:defRPr>
      </a:lvl2pPr>
      <a:lvl3pPr marL="1543050" indent="-308610" algn="l" defTabSz="123444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60270" indent="-308610" algn="l" defTabSz="1234440" rtl="0" eaLnBrk="1" latinLnBrk="0" hangingPunct="1">
        <a:spcBef>
          <a:spcPct val="20000"/>
        </a:spcBef>
        <a:buFont typeface="Arial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77490" indent="-308610" algn="l" defTabSz="1234440" rtl="0" eaLnBrk="1" latinLnBrk="0" hangingPunct="1">
        <a:spcBef>
          <a:spcPct val="20000"/>
        </a:spcBef>
        <a:buFont typeface="Arial" pitchFamily="34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94710" indent="-308610" algn="l" defTabSz="123444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011930" indent="-308610" algn="l" defTabSz="123444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629150" indent="-308610" algn="l" defTabSz="123444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246370" indent="-308610" algn="l" defTabSz="123444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12344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17220" algn="l" defTabSz="12344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34440" algn="l" defTabSz="12344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51660" algn="l" defTabSz="12344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68880" algn="l" defTabSz="12344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86100" algn="l" defTabSz="12344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703320" algn="l" defTabSz="12344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320540" algn="l" defTabSz="12344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937760" algn="l" defTabSz="12344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4054" y="7213813"/>
            <a:ext cx="3192251" cy="550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23444" tIns="61722" rIns="123444" bIns="61722" numCol="1" anchor="t" anchorCtr="0" compatLnSpc="1">
            <a:prstTxWarp prst="textNoShape">
              <a:avLst/>
            </a:prstTxWarp>
          </a:bodyPr>
          <a:lstStyle>
            <a:lvl1pPr>
              <a:defRPr sz="1900"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59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9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59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59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5900">
          <a:solidFill>
            <a:schemeClr val="tx2"/>
          </a:solidFill>
          <a:latin typeface="Arial" charset="0"/>
          <a:cs typeface="Arial" charset="0"/>
        </a:defRPr>
      </a:lvl5pPr>
      <a:lvl6pPr marL="617220" algn="ctr" rtl="0" fontAlgn="base">
        <a:spcBef>
          <a:spcPct val="0"/>
        </a:spcBef>
        <a:spcAft>
          <a:spcPct val="0"/>
        </a:spcAft>
        <a:defRPr sz="5900">
          <a:solidFill>
            <a:schemeClr val="tx2"/>
          </a:solidFill>
          <a:latin typeface="Arial" charset="0"/>
          <a:cs typeface="Arial" charset="0"/>
        </a:defRPr>
      </a:lvl6pPr>
      <a:lvl7pPr marL="1234440" algn="ctr" rtl="0" fontAlgn="base">
        <a:spcBef>
          <a:spcPct val="0"/>
        </a:spcBef>
        <a:spcAft>
          <a:spcPct val="0"/>
        </a:spcAft>
        <a:defRPr sz="5900">
          <a:solidFill>
            <a:schemeClr val="tx2"/>
          </a:solidFill>
          <a:latin typeface="Arial" charset="0"/>
          <a:cs typeface="Arial" charset="0"/>
        </a:defRPr>
      </a:lvl7pPr>
      <a:lvl8pPr marL="1851660" algn="ctr" rtl="0" fontAlgn="base">
        <a:spcBef>
          <a:spcPct val="0"/>
        </a:spcBef>
        <a:spcAft>
          <a:spcPct val="0"/>
        </a:spcAft>
        <a:defRPr sz="5900">
          <a:solidFill>
            <a:schemeClr val="tx2"/>
          </a:solidFill>
          <a:latin typeface="Arial" charset="0"/>
          <a:cs typeface="Arial" charset="0"/>
        </a:defRPr>
      </a:lvl8pPr>
      <a:lvl9pPr marL="2468880" algn="ctr" rtl="0" fontAlgn="base">
        <a:spcBef>
          <a:spcPct val="0"/>
        </a:spcBef>
        <a:spcAft>
          <a:spcPct val="0"/>
        </a:spcAft>
        <a:defRPr sz="59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62915" indent="-462915" algn="l" rtl="0" fontAlgn="base">
        <a:spcBef>
          <a:spcPct val="20000"/>
        </a:spcBef>
        <a:spcAft>
          <a:spcPct val="0"/>
        </a:spcAft>
        <a:buChar char="•"/>
        <a:defRPr sz="4300">
          <a:solidFill>
            <a:schemeClr val="tx1"/>
          </a:solidFill>
          <a:latin typeface="+mn-lt"/>
          <a:ea typeface="+mn-ea"/>
          <a:cs typeface="+mn-cs"/>
        </a:defRPr>
      </a:lvl1pPr>
      <a:lvl2pPr marL="1002983" indent="-385763" algn="l" rtl="0" fontAlgn="base">
        <a:spcBef>
          <a:spcPct val="20000"/>
        </a:spcBef>
        <a:spcAft>
          <a:spcPct val="0"/>
        </a:spcAft>
        <a:buChar char="–"/>
        <a:defRPr sz="3800">
          <a:solidFill>
            <a:schemeClr val="tx1"/>
          </a:solidFill>
          <a:latin typeface="+mn-lt"/>
          <a:cs typeface="+mn-cs"/>
        </a:defRPr>
      </a:lvl2pPr>
      <a:lvl3pPr marL="1543050" indent="-30861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cs typeface="+mn-cs"/>
        </a:defRPr>
      </a:lvl3pPr>
      <a:lvl4pPr marL="2160270" indent="-308610" algn="l" rtl="0" fontAlgn="base">
        <a:spcBef>
          <a:spcPct val="20000"/>
        </a:spcBef>
        <a:spcAft>
          <a:spcPct val="0"/>
        </a:spcAft>
        <a:buChar char="–"/>
        <a:defRPr sz="2700">
          <a:solidFill>
            <a:schemeClr val="tx1"/>
          </a:solidFill>
          <a:latin typeface="+mn-lt"/>
          <a:cs typeface="+mn-cs"/>
        </a:defRPr>
      </a:lvl4pPr>
      <a:lvl5pPr marL="2777490" indent="-308610" algn="l" rtl="0" fontAlgn="base">
        <a:spcBef>
          <a:spcPct val="20000"/>
        </a:spcBef>
        <a:spcAft>
          <a:spcPct val="0"/>
        </a:spcAft>
        <a:buChar char="»"/>
        <a:defRPr sz="2700">
          <a:solidFill>
            <a:schemeClr val="tx1"/>
          </a:solidFill>
          <a:latin typeface="+mn-lt"/>
          <a:cs typeface="+mn-cs"/>
        </a:defRPr>
      </a:lvl5pPr>
      <a:lvl6pPr marL="3394710" indent="-308610" algn="l" rtl="0" fontAlgn="base">
        <a:spcBef>
          <a:spcPct val="20000"/>
        </a:spcBef>
        <a:spcAft>
          <a:spcPct val="0"/>
        </a:spcAft>
        <a:buChar char="»"/>
        <a:defRPr sz="2700">
          <a:solidFill>
            <a:schemeClr val="tx1"/>
          </a:solidFill>
          <a:latin typeface="+mn-lt"/>
          <a:cs typeface="+mn-cs"/>
        </a:defRPr>
      </a:lvl6pPr>
      <a:lvl7pPr marL="4011930" indent="-308610" algn="l" rtl="0" fontAlgn="base">
        <a:spcBef>
          <a:spcPct val="20000"/>
        </a:spcBef>
        <a:spcAft>
          <a:spcPct val="0"/>
        </a:spcAft>
        <a:buChar char="»"/>
        <a:defRPr sz="2700">
          <a:solidFill>
            <a:schemeClr val="tx1"/>
          </a:solidFill>
          <a:latin typeface="+mn-lt"/>
          <a:cs typeface="+mn-cs"/>
        </a:defRPr>
      </a:lvl7pPr>
      <a:lvl8pPr marL="4629150" indent="-308610" algn="l" rtl="0" fontAlgn="base">
        <a:spcBef>
          <a:spcPct val="20000"/>
        </a:spcBef>
        <a:spcAft>
          <a:spcPct val="0"/>
        </a:spcAft>
        <a:buChar char="»"/>
        <a:defRPr sz="2700">
          <a:solidFill>
            <a:schemeClr val="tx1"/>
          </a:solidFill>
          <a:latin typeface="+mn-lt"/>
          <a:cs typeface="+mn-cs"/>
        </a:defRPr>
      </a:lvl8pPr>
      <a:lvl9pPr marL="5246370" indent="-308610" algn="l" rtl="0" fontAlgn="base">
        <a:spcBef>
          <a:spcPct val="20000"/>
        </a:spcBef>
        <a:spcAft>
          <a:spcPct val="0"/>
        </a:spcAft>
        <a:buChar char="»"/>
        <a:defRPr sz="27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AR"/>
      </a:defPPr>
      <a:lvl1pPr marL="0" algn="l" defTabSz="12344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17220" algn="l" defTabSz="12344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34440" algn="l" defTabSz="12344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51660" algn="l" defTabSz="12344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68880" algn="l" defTabSz="12344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86100" algn="l" defTabSz="12344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703320" algn="l" defTabSz="12344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320540" algn="l" defTabSz="12344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937760" algn="l" defTabSz="12344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2.png"/><Relationship Id="rId10" Type="http://schemas.openxmlformats.org/officeDocument/2006/relationships/image" Target="../media/image1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ALE FLOR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31825" y="504428"/>
            <a:ext cx="12817424" cy="71557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  <a:softEdge rad="317500"/>
          </a:effectLst>
        </p:spPr>
      </p:pic>
      <p:sp>
        <p:nvSpPr>
          <p:cNvPr id="4" name="3 CuadroTexto"/>
          <p:cNvSpPr txBox="1"/>
          <p:nvPr/>
        </p:nvSpPr>
        <p:spPr>
          <a:xfrm>
            <a:off x="3177481" y="2796350"/>
            <a:ext cx="6787429" cy="1032590"/>
          </a:xfrm>
          <a:prstGeom prst="rect">
            <a:avLst/>
          </a:prstGeom>
          <a:noFill/>
        </p:spPr>
        <p:txBody>
          <a:bodyPr wrap="square" lIns="123444" tIns="61722" rIns="123444" bIns="61722" rtlCol="0">
            <a:spAutoFit/>
          </a:bodyPr>
          <a:lstStyle/>
          <a:p>
            <a:r>
              <a:rPr lang="es-AR" sz="5900" dirty="0">
                <a:solidFill>
                  <a:schemeClr val="bg1"/>
                </a:solidFill>
                <a:latin typeface="Lucida Calligraphy" pitchFamily="66" charset="0"/>
              </a:rPr>
              <a:t>Deseos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6840537" y="3877636"/>
            <a:ext cx="4632690" cy="401648"/>
          </a:xfrm>
          <a:prstGeom prst="rect">
            <a:avLst/>
          </a:prstGeom>
          <a:noFill/>
        </p:spPr>
        <p:txBody>
          <a:bodyPr wrap="square" lIns="123444" tIns="61722" rIns="123444" bIns="61722" rtlCol="0">
            <a:spAutoFit/>
          </a:bodyPr>
          <a:lstStyle/>
          <a:p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Poema</a:t>
            </a:r>
            <a:r>
              <a:rPr lang="es-AR" sz="1800" dirty="0" smtClean="0">
                <a:solidFill>
                  <a:schemeClr val="bg1"/>
                </a:solidFill>
                <a:latin typeface="Lucida Calligraphy" pitchFamily="66" charset="0"/>
              </a:rPr>
              <a:t> : Patricia Elena Vilas</a:t>
            </a:r>
            <a:endParaRPr lang="es-AR" sz="18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pic>
        <p:nvPicPr>
          <p:cNvPr id="6" name="5 Imagen" descr="a. ilda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656855" y="5977036"/>
            <a:ext cx="1371520" cy="721944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4104233" y="6265068"/>
            <a:ext cx="2232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dirty="0" smtClean="0">
                <a:solidFill>
                  <a:schemeClr val="bg1"/>
                </a:solidFill>
              </a:rPr>
              <a:t>automático</a:t>
            </a:r>
            <a:endParaRPr lang="es-A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20000">
    <p:split/>
    <p:sndAc>
      <p:stSnd loop="1">
        <p:snd r:embed="rId3" name="Jetäime[1]...moinomplu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NOVIOS PLAY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3681075" cy="7921625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215801" y="3240732"/>
            <a:ext cx="51125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1600" dirty="0">
                <a:latin typeface="Lucida Calligraphy" pitchFamily="66" charset="0"/>
              </a:rPr>
              <a:t>Mis caricias recorren tu cuerpo oscuro,</a:t>
            </a:r>
          </a:p>
          <a:p>
            <a:pPr algn="ctr"/>
            <a:r>
              <a:rPr lang="es-AR" sz="1600" dirty="0">
                <a:latin typeface="Lucida Calligraphy" pitchFamily="66" charset="0"/>
              </a:rPr>
              <a:t>desnudo, sin sombras,</a:t>
            </a:r>
          </a:p>
          <a:p>
            <a:pPr algn="ctr"/>
            <a:r>
              <a:rPr lang="es-AR" sz="1600" dirty="0">
                <a:latin typeface="Lucida Calligraphy" pitchFamily="66" charset="0"/>
              </a:rPr>
              <a:t>serpenteando la tersura de tu piel,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287809" y="4104828"/>
            <a:ext cx="48245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1600" dirty="0">
                <a:latin typeface="Lucida Calligraphy" pitchFamily="66" charset="0"/>
              </a:rPr>
              <a:t>¿Sabes lo mucho que te deseo?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0" y="4536876"/>
            <a:ext cx="50403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1600" dirty="0">
                <a:latin typeface="Lucida Calligraphy" pitchFamily="66" charset="0"/>
              </a:rPr>
              <a:t>suspiro a lo lejos, </a:t>
            </a:r>
          </a:p>
          <a:p>
            <a:pPr algn="ctr"/>
            <a:r>
              <a:rPr lang="es-AR" sz="1600" dirty="0">
                <a:latin typeface="Lucida Calligraphy" pitchFamily="66" charset="0"/>
              </a:rPr>
              <a:t>intento penetrar en tu alma</a:t>
            </a:r>
            <a:r>
              <a:rPr lang="es-AR" sz="1600" dirty="0" smtClean="0">
                <a:latin typeface="Lucida Calligraphy" pitchFamily="66" charset="0"/>
              </a:rPr>
              <a:t>,</a:t>
            </a:r>
            <a:endParaRPr lang="es-AR" sz="1600" dirty="0">
              <a:latin typeface="Lucida Calligraphy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03833" y="5184948"/>
            <a:ext cx="41044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1600" dirty="0" smtClean="0">
                <a:latin typeface="Lucida Calligraphy" pitchFamily="66" charset="0"/>
              </a:rPr>
              <a:t>llenarme de ti</a:t>
            </a:r>
          </a:p>
          <a:p>
            <a:pPr algn="ctr"/>
            <a:r>
              <a:rPr lang="es-AR" sz="1600" dirty="0" smtClean="0">
                <a:latin typeface="Lucida Calligraphy" pitchFamily="66" charset="0"/>
              </a:rPr>
              <a:t>y despedirme del mundo.</a:t>
            </a:r>
            <a:endParaRPr lang="es-AR" sz="1600" dirty="0">
              <a:latin typeface="Lucida Calligraphy" pitchFamily="66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11089009" y="6985148"/>
            <a:ext cx="21602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err="1" smtClean="0">
                <a:latin typeface="Lucida Calligraphy" pitchFamily="66" charset="0"/>
              </a:rPr>
              <a:t>Pps</a:t>
            </a:r>
            <a:r>
              <a:rPr lang="es-AR" sz="1600" dirty="0" smtClean="0">
                <a:latin typeface="Lucida Calligraphy" pitchFamily="66" charset="0"/>
              </a:rPr>
              <a:t> </a:t>
            </a:r>
            <a:r>
              <a:rPr lang="es-AR" sz="1600" dirty="0" err="1" smtClean="0">
                <a:latin typeface="Lucida Calligraphy" pitchFamily="66" charset="0"/>
              </a:rPr>
              <a:t>Ilda</a:t>
            </a:r>
            <a:endParaRPr lang="es-AR" sz="1600" dirty="0"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34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0"/>
                            </p:stCondLst>
                            <p:childTnLst>
                              <p:par>
                                <p:cTn id="13" presetID="12" presetClass="entr" presetSubtype="4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0"/>
                            </p:stCondLst>
                            <p:childTnLst>
                              <p:par>
                                <p:cTn id="17" presetID="12" presetClass="entr" presetSubtype="4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PAREJA BES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681075" cy="7921625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863873" y="2520652"/>
            <a:ext cx="9001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1600" dirty="0">
                <a:latin typeface="Lucida Calligraphy" pitchFamily="66" charset="0"/>
              </a:rPr>
              <a:t>Hoy he visto café en tu mirada,</a:t>
            </a:r>
          </a:p>
          <a:p>
            <a:pPr algn="ctr"/>
            <a:r>
              <a:rPr lang="es-AR" sz="1600" dirty="0">
                <a:latin typeface="Lucida Calligraphy" pitchFamily="66" charset="0"/>
              </a:rPr>
              <a:t>me llevó a mi sueño,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2232025" y="3096716"/>
            <a:ext cx="65527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1600" dirty="0">
                <a:latin typeface="Lucida Calligraphy" pitchFamily="66" charset="0"/>
              </a:rPr>
              <a:t>hoy he visto el cielo en tu mirada,</a:t>
            </a:r>
          </a:p>
          <a:p>
            <a:pPr algn="ctr"/>
            <a:r>
              <a:rPr lang="es-AR" sz="1600" dirty="0">
                <a:latin typeface="Lucida Calligraphy" pitchFamily="66" charset="0"/>
              </a:rPr>
              <a:t>me convertí en un ángel. 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2664073" y="3600772"/>
            <a:ext cx="54726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1600" dirty="0">
                <a:latin typeface="Lucida Calligraphy" pitchFamily="66" charset="0"/>
              </a:rPr>
              <a:t>hoy he visto fuego en tu mirada,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2952105" y="3888804"/>
            <a:ext cx="46805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1600" dirty="0">
                <a:latin typeface="Lucida Calligraphy" pitchFamily="66" charset="0"/>
              </a:rPr>
              <a:t>comprendí el ardiente amor </a:t>
            </a:r>
          </a:p>
          <a:p>
            <a:pPr algn="ctr"/>
            <a:r>
              <a:rPr lang="es-AR" sz="1600" dirty="0">
                <a:latin typeface="Lucida Calligraphy" pitchFamily="66" charset="0"/>
              </a:rPr>
              <a:t>que te envolvía.</a:t>
            </a:r>
          </a:p>
          <a:p>
            <a:pPr algn="ctr"/>
            <a:endParaRPr lang="es-AR" sz="1600" dirty="0">
              <a:latin typeface="Lucida Calligraphy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1007889" y="7273180"/>
            <a:ext cx="25202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err="1" smtClean="0">
                <a:solidFill>
                  <a:schemeClr val="bg1"/>
                </a:solidFill>
                <a:latin typeface="Lucida Calligraphy" pitchFamily="66" charset="0"/>
              </a:rPr>
              <a:t>Pps</a:t>
            </a: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 </a:t>
            </a:r>
            <a:r>
              <a:rPr lang="es-AR" sz="1600" dirty="0" err="1" smtClean="0">
                <a:solidFill>
                  <a:schemeClr val="bg1"/>
                </a:solidFill>
                <a:latin typeface="Lucida Calligraphy" pitchFamily="66" charset="0"/>
              </a:rPr>
              <a:t>Ilda</a:t>
            </a:r>
            <a:endParaRPr lang="es-AR" sz="16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Tm="34000"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0"/>
                            </p:stCondLst>
                            <p:childTnLst>
                              <p:par>
                                <p:cTn id="13" presetID="12" presetClass="entr" presetSubtype="4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0"/>
                            </p:stCondLst>
                            <p:childTnLst>
                              <p:par>
                                <p:cTn id="17" presetID="12" presetClass="entr" presetSubtype="4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11 Imagen" descr="NOVIOS BESO PLAY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3681075" cy="8044038"/>
          </a:xfrm>
          <a:prstGeom prst="rect">
            <a:avLst/>
          </a:prstGeom>
        </p:spPr>
      </p:pic>
      <p:pic>
        <p:nvPicPr>
          <p:cNvPr id="5" name="4 Imagen" descr="HOMBRE JOVEN 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13681075" cy="7921625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0" y="2016596"/>
            <a:ext cx="460828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Siento tu presencia</a:t>
            </a:r>
          </a:p>
          <a:p>
            <a:pPr algn="ctr"/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anclada a mi aura,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719857" y="2592660"/>
            <a:ext cx="31683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siento tu presencia</a:t>
            </a:r>
          </a:p>
          <a:p>
            <a:pPr algn="ctr"/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pegada a mi cuerpo,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935881" y="3168724"/>
            <a:ext cx="27363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siento tu presencia</a:t>
            </a:r>
          </a:p>
          <a:p>
            <a:pPr algn="ctr"/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revoloteando en el </a:t>
            </a: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aire</a:t>
            </a:r>
            <a:endParaRPr lang="es-AR" sz="16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1007889" y="3744788"/>
            <a:ext cx="28803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perfumado de orquídeas.</a:t>
            </a:r>
            <a:endParaRPr lang="es-AR" sz="16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12169129" y="6625108"/>
            <a:ext cx="129614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err="1" smtClean="0">
                <a:latin typeface="Lucida Calligraphy" pitchFamily="66" charset="0"/>
              </a:rPr>
              <a:t>Pps</a:t>
            </a:r>
            <a:r>
              <a:rPr lang="es-AR" sz="1600" dirty="0" smtClean="0">
                <a:latin typeface="Lucida Calligraphy" pitchFamily="66" charset="0"/>
              </a:rPr>
              <a:t> </a:t>
            </a:r>
            <a:r>
              <a:rPr lang="es-AR" sz="1600" dirty="0" err="1" smtClean="0">
                <a:latin typeface="Lucida Calligraphy" pitchFamily="66" charset="0"/>
              </a:rPr>
              <a:t>Ilda</a:t>
            </a:r>
            <a:endParaRPr lang="es-AR" sz="1600" dirty="0"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41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9500"/>
                            </p:stCondLst>
                            <p:childTnLst>
                              <p:par>
                                <p:cTn id="17" presetID="12" presetClass="entr" presetSubtype="4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7000"/>
                            </p:stCondLst>
                            <p:childTnLst>
                              <p:par>
                                <p:cTn id="21" presetID="12" presetClass="entr" presetSubtype="4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HOMBRE CAMIN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681075" cy="7921625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503833" y="2736676"/>
            <a:ext cx="41044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1600" dirty="0">
                <a:latin typeface="Lucida Calligraphy" pitchFamily="66" charset="0"/>
              </a:rPr>
              <a:t>El hielo atravesó </a:t>
            </a:r>
          </a:p>
          <a:p>
            <a:pPr algn="ctr"/>
            <a:r>
              <a:rPr lang="es-AR" sz="1600" dirty="0">
                <a:latin typeface="Lucida Calligraphy" pitchFamily="66" charset="0"/>
              </a:rPr>
              <a:t>el níveo amanecer.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1007889" y="3312740"/>
            <a:ext cx="30963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1600" dirty="0">
                <a:latin typeface="Lucida Calligraphy" pitchFamily="66" charset="0"/>
              </a:rPr>
              <a:t>El espiral de la vida </a:t>
            </a:r>
          </a:p>
          <a:p>
            <a:pPr algn="ctr"/>
            <a:r>
              <a:rPr lang="es-AR" sz="1600" dirty="0">
                <a:latin typeface="Lucida Calligraphy" pitchFamily="66" charset="0"/>
              </a:rPr>
              <a:t>crece cada día más,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935881" y="3888804"/>
            <a:ext cx="32403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1600" dirty="0">
                <a:latin typeface="Lucida Calligraphy" pitchFamily="66" charset="0"/>
              </a:rPr>
              <a:t>imposible detenerlo.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1151905" y="4320852"/>
            <a:ext cx="26642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1600" dirty="0">
                <a:latin typeface="Lucida Calligraphy" pitchFamily="66" charset="0"/>
              </a:rPr>
              <a:t>Hubiera deseado </a:t>
            </a:r>
          </a:p>
          <a:p>
            <a:pPr algn="ctr"/>
            <a:r>
              <a:rPr lang="es-AR" sz="1600" dirty="0">
                <a:latin typeface="Lucida Calligraphy" pitchFamily="66" charset="0"/>
              </a:rPr>
              <a:t>conocerte en otro tiempo, </a:t>
            </a:r>
          </a:p>
        </p:txBody>
      </p:sp>
      <p:sp>
        <p:nvSpPr>
          <p:cNvPr id="8" name="7 CuadroTexto"/>
          <p:cNvSpPr txBox="1"/>
          <p:nvPr/>
        </p:nvSpPr>
        <p:spPr>
          <a:xfrm>
            <a:off x="1151905" y="5184948"/>
            <a:ext cx="259228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1600" dirty="0">
                <a:latin typeface="Lucida Calligraphy" pitchFamily="66" charset="0"/>
              </a:rPr>
              <a:t>en otro lugar.</a:t>
            </a:r>
          </a:p>
        </p:txBody>
      </p:sp>
      <p:sp>
        <p:nvSpPr>
          <p:cNvPr id="10" name="9 CuadroTexto"/>
          <p:cNvSpPr txBox="1"/>
          <p:nvPr/>
        </p:nvSpPr>
        <p:spPr>
          <a:xfrm>
            <a:off x="11953105" y="7129164"/>
            <a:ext cx="13681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err="1" smtClean="0">
                <a:latin typeface="Lucida Calligraphy" pitchFamily="66" charset="0"/>
              </a:rPr>
              <a:t>Pps</a:t>
            </a:r>
            <a:r>
              <a:rPr lang="es-AR" sz="1600" dirty="0" smtClean="0">
                <a:latin typeface="Lucida Calligraphy" pitchFamily="66" charset="0"/>
              </a:rPr>
              <a:t> </a:t>
            </a:r>
            <a:r>
              <a:rPr lang="es-AR" sz="1600" dirty="0" err="1" smtClean="0">
                <a:latin typeface="Lucida Calligraphy" pitchFamily="66" charset="0"/>
              </a:rPr>
              <a:t>Ilda</a:t>
            </a:r>
            <a:endParaRPr lang="es-AR" sz="1600" dirty="0"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41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0"/>
                            </p:stCondLst>
                            <p:childTnLst>
                              <p:par>
                                <p:cTn id="13" presetID="12" presetClass="entr" presetSubtype="4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0"/>
                            </p:stCondLst>
                            <p:childTnLst>
                              <p:par>
                                <p:cTn id="17" presetID="12" presetClass="entr" presetSubtype="4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7500"/>
                            </p:stCondLst>
                            <p:childTnLst>
                              <p:par>
                                <p:cTn id="21" presetID="12" presetClass="entr" presetSubtype="4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mujer-levantando-las-mano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63199"/>
            <a:ext cx="13681075" cy="7984824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791865" y="1512541"/>
            <a:ext cx="4824536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1400" dirty="0">
                <a:latin typeface="Lucida Calligraphy" pitchFamily="66" charset="0"/>
              </a:rPr>
              <a:t>Mis caricias recorren tu cuerpo oscuro,</a:t>
            </a:r>
          </a:p>
          <a:p>
            <a:pPr algn="ctr"/>
            <a:r>
              <a:rPr lang="es-AR" sz="1400" dirty="0">
                <a:latin typeface="Lucida Calligraphy" pitchFamily="66" charset="0"/>
              </a:rPr>
              <a:t>desnudo, sin sombras,</a:t>
            </a:r>
          </a:p>
          <a:p>
            <a:pPr algn="ctr"/>
            <a:r>
              <a:rPr lang="es-AR" sz="1400" dirty="0">
                <a:latin typeface="Lucida Calligraphy" pitchFamily="66" charset="0"/>
              </a:rPr>
              <a:t>serpenteando la tersura de tu piel,</a:t>
            </a:r>
          </a:p>
          <a:p>
            <a:pPr algn="ctr"/>
            <a:r>
              <a:rPr lang="es-AR" sz="1400" dirty="0">
                <a:latin typeface="Lucida Calligraphy" pitchFamily="66" charset="0"/>
              </a:rPr>
              <a:t>¿Sabes lo mucho que te deseo?</a:t>
            </a:r>
          </a:p>
          <a:p>
            <a:pPr algn="ctr"/>
            <a:r>
              <a:rPr lang="es-AR" sz="1400" dirty="0">
                <a:latin typeface="Lucida Calligraphy" pitchFamily="66" charset="0"/>
              </a:rPr>
              <a:t>suspiro a lo lejos, </a:t>
            </a:r>
          </a:p>
          <a:p>
            <a:pPr algn="ctr"/>
            <a:r>
              <a:rPr lang="es-AR" sz="1400" dirty="0">
                <a:latin typeface="Lucida Calligraphy" pitchFamily="66" charset="0"/>
              </a:rPr>
              <a:t>intento penetrar en tu alma,</a:t>
            </a:r>
          </a:p>
          <a:p>
            <a:pPr algn="ctr"/>
            <a:r>
              <a:rPr lang="es-AR" sz="1400" dirty="0">
                <a:latin typeface="Lucida Calligraphy" pitchFamily="66" charset="0"/>
              </a:rPr>
              <a:t>llenarme de ti</a:t>
            </a:r>
          </a:p>
          <a:p>
            <a:pPr algn="ctr"/>
            <a:r>
              <a:rPr lang="es-AR" sz="1400" dirty="0">
                <a:latin typeface="Lucida Calligraphy" pitchFamily="66" charset="0"/>
              </a:rPr>
              <a:t>y despedirme del mundo</a:t>
            </a:r>
            <a:r>
              <a:rPr lang="es-AR" sz="1400" dirty="0" smtClean="0">
                <a:latin typeface="Lucida Calligraphy" pitchFamily="66" charset="0"/>
              </a:rPr>
              <a:t>.</a:t>
            </a:r>
            <a:r>
              <a:rPr lang="es-AR" sz="1400" dirty="0">
                <a:latin typeface="Lucida Calligraphy" pitchFamily="66" charset="0"/>
              </a:rPr>
              <a:t/>
            </a:r>
            <a:br>
              <a:rPr lang="es-AR" sz="1400" dirty="0">
                <a:latin typeface="Lucida Calligraphy" pitchFamily="66" charset="0"/>
              </a:rPr>
            </a:br>
            <a:endParaRPr lang="es-AR" sz="1400" dirty="0">
              <a:latin typeface="Lucida Calligraphy" pitchFamily="66" charset="0"/>
            </a:endParaRPr>
          </a:p>
          <a:p>
            <a:pPr algn="ctr"/>
            <a:endParaRPr lang="es-AR" sz="1400" dirty="0">
              <a:latin typeface="Lucida Calligraphy" pitchFamily="66" charset="0"/>
            </a:endParaRPr>
          </a:p>
          <a:p>
            <a:pPr algn="ctr"/>
            <a:r>
              <a:rPr lang="es-AR" sz="1600" dirty="0">
                <a:latin typeface="Lucida Calligraphy" pitchFamily="66" charset="0"/>
              </a:rPr>
              <a:t/>
            </a:r>
            <a:br>
              <a:rPr lang="es-AR" sz="1600" dirty="0">
                <a:latin typeface="Lucida Calligraphy" pitchFamily="66" charset="0"/>
              </a:rPr>
            </a:br>
            <a:endParaRPr lang="es-AR" sz="1600" dirty="0">
              <a:latin typeface="Lucida Calligraphy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8352705" y="1296516"/>
            <a:ext cx="4968552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dirty="0"/>
              <a:t/>
            </a:r>
            <a:br>
              <a:rPr lang="es-AR" dirty="0"/>
            </a:br>
            <a:r>
              <a:rPr lang="es-AR" sz="1400" dirty="0">
                <a:latin typeface="Lucida Calligraphy" pitchFamily="66" charset="0"/>
              </a:rPr>
              <a:t>Siento tu presencia</a:t>
            </a:r>
          </a:p>
          <a:p>
            <a:pPr algn="ctr"/>
            <a:r>
              <a:rPr lang="es-AR" sz="1400" dirty="0">
                <a:latin typeface="Lucida Calligraphy" pitchFamily="66" charset="0"/>
              </a:rPr>
              <a:t>anclada a mi aura,</a:t>
            </a:r>
          </a:p>
          <a:p>
            <a:pPr algn="ctr"/>
            <a:r>
              <a:rPr lang="es-AR" sz="1400" dirty="0">
                <a:latin typeface="Lucida Calligraphy" pitchFamily="66" charset="0"/>
              </a:rPr>
              <a:t>siento tu presencia</a:t>
            </a:r>
          </a:p>
          <a:p>
            <a:pPr algn="ctr"/>
            <a:r>
              <a:rPr lang="es-AR" sz="1400" dirty="0">
                <a:latin typeface="Lucida Calligraphy" pitchFamily="66" charset="0"/>
              </a:rPr>
              <a:t>pegada a mi cuerpo,</a:t>
            </a:r>
          </a:p>
          <a:p>
            <a:pPr algn="ctr"/>
            <a:r>
              <a:rPr lang="es-AR" sz="1400" dirty="0">
                <a:latin typeface="Lucida Calligraphy" pitchFamily="66" charset="0"/>
              </a:rPr>
              <a:t>siento tu presencia</a:t>
            </a:r>
          </a:p>
          <a:p>
            <a:pPr algn="ctr"/>
            <a:r>
              <a:rPr lang="es-AR" sz="1400" dirty="0">
                <a:latin typeface="Lucida Calligraphy" pitchFamily="66" charset="0"/>
              </a:rPr>
              <a:t>revoloteando en el aire</a:t>
            </a:r>
          </a:p>
          <a:p>
            <a:pPr algn="ctr"/>
            <a:r>
              <a:rPr lang="es-AR" sz="1400" dirty="0">
                <a:latin typeface="Lucida Calligraphy" pitchFamily="66" charset="0"/>
              </a:rPr>
              <a:t>perfumado de orquídeas</a:t>
            </a:r>
            <a:r>
              <a:rPr lang="es-AR" sz="1400" dirty="0" smtClean="0">
                <a:latin typeface="Lucida Calligraphy" pitchFamily="66" charset="0"/>
              </a:rPr>
              <a:t>.</a:t>
            </a:r>
            <a:r>
              <a:rPr lang="es-AR" sz="1400" dirty="0">
                <a:latin typeface="Lucida Calligraphy" pitchFamily="66" charset="0"/>
              </a:rPr>
              <a:t/>
            </a:r>
            <a:br>
              <a:rPr lang="es-AR" sz="1400" dirty="0">
                <a:latin typeface="Lucida Calligraphy" pitchFamily="66" charset="0"/>
              </a:rPr>
            </a:br>
            <a:endParaRPr lang="es-AR" sz="1400" dirty="0">
              <a:latin typeface="Lucida Calligraphy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9864873" y="5977036"/>
            <a:ext cx="30963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400" dirty="0" smtClean="0">
                <a:latin typeface="Lucida Calligraphy" pitchFamily="66" charset="0"/>
              </a:rPr>
              <a:t>Patricia Elena Vilas</a:t>
            </a:r>
            <a:endParaRPr lang="es-AR" sz="1400" dirty="0">
              <a:latin typeface="Lucida Calligraphy" pitchFamily="66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863873" y="3888804"/>
            <a:ext cx="4464496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1400" dirty="0" smtClean="0">
                <a:latin typeface="Lucida Calligraphy" pitchFamily="66" charset="0"/>
              </a:rPr>
              <a:t>Hoy he visto café en tu mirada,</a:t>
            </a:r>
          </a:p>
          <a:p>
            <a:pPr algn="ctr"/>
            <a:r>
              <a:rPr lang="es-AR" sz="1400" dirty="0" smtClean="0">
                <a:latin typeface="Lucida Calligraphy" pitchFamily="66" charset="0"/>
              </a:rPr>
              <a:t>me llevó a mi sueño,</a:t>
            </a:r>
          </a:p>
          <a:p>
            <a:pPr algn="ctr"/>
            <a:r>
              <a:rPr lang="es-AR" sz="1400" dirty="0" smtClean="0">
                <a:latin typeface="Lucida Calligraphy" pitchFamily="66" charset="0"/>
              </a:rPr>
              <a:t>hoy he visto el cielo en tu mirada,</a:t>
            </a:r>
          </a:p>
          <a:p>
            <a:pPr algn="ctr"/>
            <a:r>
              <a:rPr lang="es-AR" sz="1400" dirty="0" smtClean="0">
                <a:latin typeface="Lucida Calligraphy" pitchFamily="66" charset="0"/>
              </a:rPr>
              <a:t>me convertí en un ángel. </a:t>
            </a:r>
          </a:p>
          <a:p>
            <a:pPr algn="ctr"/>
            <a:r>
              <a:rPr lang="es-AR" sz="1400" dirty="0" smtClean="0">
                <a:latin typeface="Lucida Calligraphy" pitchFamily="66" charset="0"/>
              </a:rPr>
              <a:t>hoy he visto fuego en tu mirada,</a:t>
            </a:r>
          </a:p>
          <a:p>
            <a:pPr algn="ctr"/>
            <a:r>
              <a:rPr lang="es-AR" sz="1400" dirty="0" smtClean="0">
                <a:latin typeface="Lucida Calligraphy" pitchFamily="66" charset="0"/>
              </a:rPr>
              <a:t>comprendí el ardiente amor </a:t>
            </a:r>
          </a:p>
          <a:p>
            <a:pPr algn="ctr"/>
            <a:r>
              <a:rPr lang="es-AR" sz="1400" dirty="0" smtClean="0">
                <a:latin typeface="Lucida Calligraphy" pitchFamily="66" charset="0"/>
              </a:rPr>
              <a:t>que te envolvía.</a:t>
            </a:r>
            <a:endParaRPr lang="es-AR" sz="1400" dirty="0"/>
          </a:p>
        </p:txBody>
      </p:sp>
      <p:sp>
        <p:nvSpPr>
          <p:cNvPr id="9" name="8 CuadroTexto"/>
          <p:cNvSpPr txBox="1"/>
          <p:nvPr/>
        </p:nvSpPr>
        <p:spPr>
          <a:xfrm>
            <a:off x="8712745" y="3888804"/>
            <a:ext cx="424847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1400" dirty="0" smtClean="0">
                <a:latin typeface="Lucida Calligraphy" pitchFamily="66" charset="0"/>
              </a:rPr>
              <a:t>El hielo atravesó </a:t>
            </a:r>
          </a:p>
          <a:p>
            <a:pPr algn="ctr"/>
            <a:r>
              <a:rPr lang="es-AR" sz="1400" dirty="0" smtClean="0">
                <a:latin typeface="Lucida Calligraphy" pitchFamily="66" charset="0"/>
              </a:rPr>
              <a:t>el níveo amanecer.</a:t>
            </a:r>
          </a:p>
          <a:p>
            <a:pPr algn="ctr"/>
            <a:r>
              <a:rPr lang="es-AR" sz="1400" dirty="0" smtClean="0">
                <a:latin typeface="Lucida Calligraphy" pitchFamily="66" charset="0"/>
              </a:rPr>
              <a:t>El espiral de la vida </a:t>
            </a:r>
          </a:p>
          <a:p>
            <a:pPr algn="ctr"/>
            <a:r>
              <a:rPr lang="es-AR" sz="1400" dirty="0" smtClean="0">
                <a:latin typeface="Lucida Calligraphy" pitchFamily="66" charset="0"/>
              </a:rPr>
              <a:t>crece cada día más,</a:t>
            </a:r>
          </a:p>
          <a:p>
            <a:pPr algn="ctr"/>
            <a:r>
              <a:rPr lang="es-AR" sz="1400" dirty="0" smtClean="0">
                <a:latin typeface="Lucida Calligraphy" pitchFamily="66" charset="0"/>
              </a:rPr>
              <a:t>imposible detenerlo.</a:t>
            </a:r>
          </a:p>
          <a:p>
            <a:pPr algn="ctr"/>
            <a:r>
              <a:rPr lang="es-AR" sz="1400" dirty="0" smtClean="0">
                <a:latin typeface="Lucida Calligraphy" pitchFamily="66" charset="0"/>
              </a:rPr>
              <a:t>Hubiera deseado </a:t>
            </a:r>
          </a:p>
          <a:p>
            <a:pPr algn="ctr"/>
            <a:r>
              <a:rPr lang="es-AR" sz="1400" dirty="0" smtClean="0">
                <a:latin typeface="Lucida Calligraphy" pitchFamily="66" charset="0"/>
              </a:rPr>
              <a:t>conocerte en otro tiempo, </a:t>
            </a:r>
          </a:p>
          <a:p>
            <a:pPr algn="ctr"/>
            <a:r>
              <a:rPr lang="es-AR" sz="1400" dirty="0" smtClean="0">
                <a:latin typeface="Lucida Calligraphy" pitchFamily="66" charset="0"/>
              </a:rPr>
              <a:t>en otro lugar.</a:t>
            </a:r>
            <a:endParaRPr lang="es-AR" sz="1400" dirty="0">
              <a:latin typeface="Lucida Calligraphy" pitchFamily="66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647849" y="7273180"/>
            <a:ext cx="21602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err="1" smtClean="0">
                <a:latin typeface="Lucida Calligraphy" pitchFamily="66" charset="0"/>
              </a:rPr>
              <a:t>Pps</a:t>
            </a:r>
            <a:r>
              <a:rPr lang="es-AR" sz="1600" dirty="0" smtClean="0">
                <a:latin typeface="Lucida Calligraphy" pitchFamily="66" charset="0"/>
              </a:rPr>
              <a:t> </a:t>
            </a:r>
            <a:r>
              <a:rPr lang="es-AR" sz="1600" dirty="0" err="1" smtClean="0">
                <a:latin typeface="Lucida Calligraphy" pitchFamily="66" charset="0"/>
              </a:rPr>
              <a:t>Ilda</a:t>
            </a:r>
            <a:endParaRPr lang="es-AR" sz="1600" dirty="0"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50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60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6500"/>
                            </p:stCondLst>
                            <p:childTnLst>
                              <p:par>
                                <p:cTn id="2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11 Imagen" descr="LIBRO Y VELA.jpg"/>
          <p:cNvPicPr>
            <a:picLocks noChangeAspect="1"/>
          </p:cNvPicPr>
          <p:nvPr/>
        </p:nvPicPr>
        <p:blipFill>
          <a:blip r:embed="rId2" cstate="print"/>
          <a:srcRect r="2104"/>
          <a:stretch>
            <a:fillRect/>
          </a:stretch>
        </p:blipFill>
        <p:spPr>
          <a:xfrm flipH="1">
            <a:off x="-1" y="0"/>
            <a:ext cx="13681073" cy="7921625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4" name="3 Imagen" descr="TOTTY   201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35881" y="5184948"/>
            <a:ext cx="1353312" cy="2145792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4 CuadroTexto"/>
          <p:cNvSpPr txBox="1"/>
          <p:nvPr/>
        </p:nvSpPr>
        <p:spPr>
          <a:xfrm>
            <a:off x="2520057" y="6553100"/>
            <a:ext cx="32403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Lucida Calligraphy" pitchFamily="66" charset="0"/>
              </a:rPr>
              <a:t>Ilda</a:t>
            </a:r>
            <a:endParaRPr lang="es-AR" sz="20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 flipH="1">
            <a:off x="11089009" y="6769124"/>
            <a:ext cx="20882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200" dirty="0" err="1" smtClean="0">
                <a:solidFill>
                  <a:schemeClr val="bg1"/>
                </a:solidFill>
              </a:rPr>
              <a:t>Pps</a:t>
            </a:r>
            <a:r>
              <a:rPr lang="es-AR" sz="1200" dirty="0" smtClean="0">
                <a:solidFill>
                  <a:schemeClr val="bg1"/>
                </a:solidFill>
              </a:rPr>
              <a:t> sin fines de lucro</a:t>
            </a:r>
            <a:endParaRPr lang="es-AR" sz="1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1600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848379"/>
            <a:ext cx="13681075" cy="264054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23437" tIns="61718" rIns="123437" bIns="61718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dirty="0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112433"/>
            <a:ext cx="13681075" cy="5809192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23437" tIns="61718" rIns="123437" bIns="61718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AR" dirty="0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64233" y="0"/>
            <a:ext cx="7296573" cy="180437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200452"/>
            <a:ext cx="13681075" cy="31870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23437" tIns="61718" rIns="123437" bIns="61718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8100" b="1" dirty="0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6500" dirty="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6500" dirty="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5900" dirty="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5900" dirty="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5900" b="1" dirty="0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5900" b="1" dirty="0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710134" y="5457121"/>
            <a:ext cx="3990314" cy="215596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23437" tIns="61718" rIns="123437" bIns="61718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dirty="0" smtClean="0">
                <a:solidFill>
                  <a:srgbClr val="000000"/>
                </a:solidFill>
                <a:latin typeface="Kristen ITC" pitchFamily="66" charset="0"/>
              </a:rPr>
              <a:t>Además puedes recibir </a:t>
            </a:r>
            <a:r>
              <a:rPr lang="es-ES_tradnl" b="1" dirty="0" err="1" smtClean="0">
                <a:solidFill>
                  <a:srgbClr val="000000"/>
                </a:solidFill>
                <a:latin typeface="Kristen ITC" pitchFamily="66" charset="0"/>
              </a:rPr>
              <a:t>powerpoints</a:t>
            </a:r>
            <a:r>
              <a:rPr lang="es-ES_tradnl" b="1" dirty="0" smtClean="0">
                <a:solidFill>
                  <a:srgbClr val="000000"/>
                </a:solidFill>
                <a:latin typeface="Kristen ITC" pitchFamily="66" charset="0"/>
              </a:rPr>
              <a:t> en tu correo electrónico suscribiéndote aquí:</a:t>
            </a:r>
            <a:r>
              <a:rPr lang="es-ES_tradnl" b="1" dirty="0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dirty="0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436663" y="4840993"/>
            <a:ext cx="3534278" cy="272856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42475" y="5633155"/>
            <a:ext cx="1824143" cy="1144235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3432704"/>
            <a:ext cx="798063" cy="616126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4048831"/>
            <a:ext cx="798063" cy="616126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664957"/>
            <a:ext cx="798063" cy="616126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5281084"/>
            <a:ext cx="798063" cy="6161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400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572</TotalTime>
  <Words>234</Words>
  <Application>Microsoft Office PowerPoint</Application>
  <PresentationFormat>Personalizado</PresentationFormat>
  <Paragraphs>78</Paragraphs>
  <Slides>8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8</vt:i4>
      </vt:variant>
    </vt:vector>
  </HeadingPairs>
  <TitlesOfParts>
    <vt:vector size="1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Ilda</dc:creator>
  <cp:lastModifiedBy>Ilda</cp:lastModifiedBy>
  <cp:revision>7</cp:revision>
  <dcterms:created xsi:type="dcterms:W3CDTF">2017-11-07T19:12:25Z</dcterms:created>
  <dcterms:modified xsi:type="dcterms:W3CDTF">2018-03-12T21:56:17Z</dcterms:modified>
</cp:coreProperties>
</file>