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Harmonica  Bold" pitchFamily="2" charset="0"/>
      <p:regular r:id="rId4"/>
    </p:embeddedFont>
    <p:embeddedFont>
      <p:font typeface="Comic Sans MS" pitchFamily="66" charset="0"/>
      <p:regular r:id="rId5"/>
      <p:bold r:id="rId6"/>
    </p:embeddedFont>
    <p:embeddedFont>
      <p:font typeface="Tagettes" pitchFamily="2" charset="0"/>
      <p:regular r:id="rId7"/>
    </p:embeddedFont>
    <p:embeddedFont>
      <p:font typeface="Kristen ITC" pitchFamily="66" charset="0"/>
      <p:regular r:id="rId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BKgl4Lsjj/MtFd7vnzlBw==" hashData="zrnt11WocPJJw7xmg7MM0Eoiw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C0B3"/>
    <a:srgbClr val="E2C9BE"/>
    <a:srgbClr val="282216"/>
    <a:srgbClr val="453A25"/>
    <a:srgbClr val="57492F"/>
    <a:srgbClr val="DBD7B9"/>
    <a:srgbClr val="6F6A3D"/>
    <a:srgbClr val="D1CD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heme" Target="theme/theme1.xml"/><Relationship Id="rId5" Type="http://schemas.openxmlformats.org/officeDocument/2006/relationships/font" Target="fonts/font2.fntdata"/><Relationship Id="rId10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0943E-D3F7-4DFB-875A-A981BA77BF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F295B-88E6-4015-82E2-F37FFE1FE7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01759-8209-44F9-9E05-18D85FB04D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D9F98-D79C-4872-8CA8-B7EFD00C09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C2D5E-2DF6-4E25-833B-1DC5C0EA7D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F17AC-B7F1-4AED-8338-77B3FF0376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F30FA-8BCD-46CF-ADDE-5CC43B4D23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629E5-FD36-482C-9D9E-06919E5349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0CD53-9D2C-451D-8B3C-EA1C9C2216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CCDB9-6D10-451A-8CA8-FA0BC19A4B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5F555-1609-4D51-A7F3-774F26965B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287A129-003F-4D1E-A56C-426F557E42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2" descr="70%"/>
          <p:cNvSpPr>
            <a:spLocks noChangeArrowheads="1"/>
          </p:cNvSpPr>
          <p:nvPr/>
        </p:nvSpPr>
        <p:spPr bwMode="auto">
          <a:xfrm>
            <a:off x="0" y="5562600"/>
            <a:ext cx="9144000" cy="990600"/>
          </a:xfrm>
          <a:prstGeom prst="rect">
            <a:avLst/>
          </a:prstGeom>
          <a:pattFill prst="pct70">
            <a:fgClr>
              <a:srgbClr val="DBD7B9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1" name="Rectangle 93" descr="70%"/>
          <p:cNvSpPr>
            <a:spLocks noChangeArrowheads="1"/>
          </p:cNvSpPr>
          <p:nvPr/>
        </p:nvSpPr>
        <p:spPr bwMode="auto">
          <a:xfrm>
            <a:off x="0" y="4648200"/>
            <a:ext cx="9144000" cy="1447800"/>
          </a:xfrm>
          <a:prstGeom prst="rect">
            <a:avLst/>
          </a:prstGeom>
          <a:pattFill prst="pct70">
            <a:fgClr>
              <a:srgbClr val="DBD7B9">
                <a:alpha val="72156"/>
              </a:srgbClr>
            </a:fgClr>
            <a:bgClr>
              <a:schemeClr val="tx1">
                <a:alpha val="72156"/>
              </a:schemeClr>
            </a:bgClr>
          </a:patt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2" name="Rectangle 94" descr="70%"/>
          <p:cNvSpPr>
            <a:spLocks noChangeArrowheads="1"/>
          </p:cNvSpPr>
          <p:nvPr/>
        </p:nvSpPr>
        <p:spPr bwMode="auto">
          <a:xfrm>
            <a:off x="0" y="381000"/>
            <a:ext cx="9144000" cy="1143000"/>
          </a:xfrm>
          <a:prstGeom prst="rect">
            <a:avLst/>
          </a:prstGeom>
          <a:pattFill prst="pct70">
            <a:fgClr>
              <a:srgbClr val="DBD7B9"/>
            </a:fgClr>
            <a:bgClr>
              <a:schemeClr val="tx1"/>
            </a:bgClr>
          </a:patt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84" name="Text Box 112"/>
          <p:cNvSpPr txBox="1">
            <a:spLocks noChangeArrowheads="1"/>
          </p:cNvSpPr>
          <p:nvPr/>
        </p:nvSpPr>
        <p:spPr bwMode="auto">
          <a:xfrm>
            <a:off x="6172200" y="2133600"/>
            <a:ext cx="1333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1CDAB"/>
                </a:solidFill>
                <a:latin typeface="Harmonica  Bold" pitchFamily="2" charset="0"/>
              </a:rPr>
              <a:t>Deseo</a:t>
            </a:r>
          </a:p>
        </p:txBody>
      </p:sp>
      <p:sp>
        <p:nvSpPr>
          <p:cNvPr id="3188" name="Text Box 116"/>
          <p:cNvSpPr txBox="1">
            <a:spLocks noChangeArrowheads="1"/>
          </p:cNvSpPr>
          <p:nvPr/>
        </p:nvSpPr>
        <p:spPr bwMode="auto">
          <a:xfrm>
            <a:off x="5867400" y="3200400"/>
            <a:ext cx="2298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D1CDAB"/>
                </a:solidFill>
                <a:latin typeface="Harmonica  Bold" pitchFamily="2" charset="0"/>
              </a:rPr>
              <a:t>Rafael Morales</a:t>
            </a:r>
          </a:p>
        </p:txBody>
      </p:sp>
      <p:sp>
        <p:nvSpPr>
          <p:cNvPr id="3196" name="Text Box 124"/>
          <p:cNvSpPr txBox="1">
            <a:spLocks noChangeArrowheads="1"/>
          </p:cNvSpPr>
          <p:nvPr/>
        </p:nvSpPr>
        <p:spPr bwMode="auto">
          <a:xfrm>
            <a:off x="5638800" y="1752600"/>
            <a:ext cx="305117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Eres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gloria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tú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tiene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el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día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el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día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tú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creciéndome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inocente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este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pecho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amor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esta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frente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por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esta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sangre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tuya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guía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2056" name="Picture 125" descr="Untitled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524000"/>
            <a:ext cx="3352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98" name="Picture 126" descr="452872_86"/>
          <p:cNvPicPr>
            <a:picLocks noChangeAspect="1" noChangeArrowheads="1"/>
          </p:cNvPicPr>
          <p:nvPr/>
        </p:nvPicPr>
        <p:blipFill>
          <a:blip r:embed="rId4" cstate="print"/>
          <a:srcRect l="2884" t="4173" r="3865" b="4173"/>
          <a:stretch>
            <a:fillRect/>
          </a:stretch>
        </p:blipFill>
        <p:spPr bwMode="auto">
          <a:xfrm>
            <a:off x="914400" y="1524000"/>
            <a:ext cx="3352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99" name="Picture 127" descr="68674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1524000"/>
            <a:ext cx="3124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01" name="Picture 129" descr="8870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1447800"/>
            <a:ext cx="31242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90" descr="Imagen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838200"/>
            <a:ext cx="4114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15" descr="406660_2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57600" y="2209800"/>
            <a:ext cx="1905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03" name="Picture 131" descr="Imagen7"/>
          <p:cNvPicPr>
            <a:picLocks noChangeAspect="1" noChangeArrowheads="1"/>
          </p:cNvPicPr>
          <p:nvPr/>
        </p:nvPicPr>
        <p:blipFill>
          <a:blip r:embed="rId9" cstate="print">
            <a:lum bright="-6000"/>
          </a:blip>
          <a:srcRect/>
          <a:stretch>
            <a:fillRect/>
          </a:stretch>
        </p:blipFill>
        <p:spPr bwMode="auto">
          <a:xfrm>
            <a:off x="6858000" y="5181600"/>
            <a:ext cx="184308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04" name="Text Box 132"/>
          <p:cNvSpPr txBox="1">
            <a:spLocks noChangeArrowheads="1"/>
          </p:cNvSpPr>
          <p:nvPr/>
        </p:nvSpPr>
        <p:spPr bwMode="auto">
          <a:xfrm>
            <a:off x="5791200" y="4876800"/>
            <a:ext cx="23114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aseline="-25000">
                <a:solidFill>
                  <a:srgbClr val="D1CDAB"/>
                </a:solidFill>
                <a:latin typeface="Tagettes" pitchFamily="2" charset="0"/>
              </a:rPr>
              <a:t>inesgaret@gmail.com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5715000" y="2743200"/>
            <a:ext cx="2806700" cy="66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Ay,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terca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luz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abrásame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en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cielo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donde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maravilla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me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convoca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al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gozo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fugitivo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de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vuelo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.</a:t>
            </a:r>
            <a:endParaRPr lang="es-UY" sz="1250" dirty="0">
              <a:latin typeface="Comic Sans MS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715000" y="3505200"/>
            <a:ext cx="2741613" cy="66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No me des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calor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como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a la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roca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;</a:t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dame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vida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en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él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,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que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sólo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anhelo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/>
            </a:r>
            <a:br>
              <a:rPr lang="en-US" sz="1250" dirty="0">
                <a:solidFill>
                  <a:srgbClr val="D1CDAB"/>
                </a:solidFill>
                <a:latin typeface="Comic Sans MS" pitchFamily="66" charset="0"/>
              </a:rPr>
            </a:b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hallar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a Dios en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tu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abrasada</a:t>
            </a:r>
            <a:r>
              <a:rPr lang="en-US" sz="1250" dirty="0">
                <a:solidFill>
                  <a:srgbClr val="D1CDAB"/>
                </a:solidFill>
                <a:latin typeface="Comic Sans MS" pitchFamily="66" charset="0"/>
              </a:rPr>
              <a:t> </a:t>
            </a:r>
            <a:r>
              <a:rPr lang="en-US" sz="1250" dirty="0" err="1">
                <a:solidFill>
                  <a:srgbClr val="D1CDAB"/>
                </a:solidFill>
                <a:latin typeface="Comic Sans MS" pitchFamily="66" charset="0"/>
              </a:rPr>
              <a:t>boca</a:t>
            </a:r>
            <a:endParaRPr lang="es-UY" sz="1250" dirty="0">
              <a:latin typeface="Comic Sans MS" pitchFamily="66" charset="0"/>
            </a:endParaRPr>
          </a:p>
        </p:txBody>
      </p:sp>
      <p:sp>
        <p:nvSpPr>
          <p:cNvPr id="3205" name="Rectangle 133"/>
          <p:cNvSpPr>
            <a:spLocks noChangeArrowheads="1"/>
          </p:cNvSpPr>
          <p:nvPr/>
        </p:nvSpPr>
        <p:spPr bwMode="auto">
          <a:xfrm>
            <a:off x="5715000" y="1524000"/>
            <a:ext cx="3429000" cy="3124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6172200" y="2057400"/>
            <a:ext cx="130333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500">
                <a:solidFill>
                  <a:srgbClr val="D1CDAB"/>
                </a:solidFill>
                <a:latin typeface="Comic Sans MS" pitchFamily="66" charset="0"/>
              </a:rPr>
              <a:t>Tube - Hebe</a:t>
            </a:r>
            <a:endParaRPr lang="es-UY" sz="1500">
              <a:solidFill>
                <a:srgbClr val="D1CDAB"/>
              </a:solidFill>
              <a:latin typeface="Comic Sans MS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715000" y="2590800"/>
            <a:ext cx="215155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 err="1" smtClean="0">
                <a:solidFill>
                  <a:srgbClr val="DBD7B9"/>
                </a:solidFill>
                <a:latin typeface="Comic Sans MS" pitchFamily="66" charset="0"/>
              </a:rPr>
              <a:t>Imagenes</a:t>
            </a:r>
            <a:r>
              <a:rPr lang="en-US" sz="1600" dirty="0" smtClean="0">
                <a:solidFill>
                  <a:srgbClr val="DBD7B9"/>
                </a:solidFill>
                <a:latin typeface="Comic Sans MS" pitchFamily="66" charset="0"/>
              </a:rPr>
              <a:t> - Internet</a:t>
            </a:r>
            <a:endParaRPr lang="es-UY" sz="1600" dirty="0">
              <a:solidFill>
                <a:srgbClr val="DBD7B9"/>
              </a:solidFill>
              <a:latin typeface="Comic Sans MS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486400" y="3200400"/>
            <a:ext cx="3160713" cy="327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530" dirty="0">
                <a:solidFill>
                  <a:srgbClr val="D1CDAB"/>
                </a:solidFill>
                <a:latin typeface="Comic Sans MS" pitchFamily="66" charset="0"/>
              </a:rPr>
              <a:t>Audio  - Autumn Rose - </a:t>
            </a:r>
            <a:r>
              <a:rPr lang="en-US" sz="1530" dirty="0" err="1">
                <a:solidFill>
                  <a:srgbClr val="D1CDAB"/>
                </a:solidFill>
                <a:latin typeface="Comic Sans MS" pitchFamily="66" charset="0"/>
              </a:rPr>
              <a:t>Cortazar</a:t>
            </a:r>
            <a:endParaRPr lang="es-UY" sz="1530" dirty="0">
              <a:solidFill>
                <a:srgbClr val="D1CDAB"/>
              </a:solidFill>
              <a:latin typeface="Comic Sans MS" pitchFamily="66" charset="0"/>
            </a:endParaRPr>
          </a:p>
        </p:txBody>
      </p:sp>
      <p:sp>
        <p:nvSpPr>
          <p:cNvPr id="3200" name="Rectangle 12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90" name="Rectangle 118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0">
            <a:fgClr>
              <a:srgbClr val="DBD7B9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advClick="0">
    <p:sndAc>
      <p:stSnd>
        <p:snd r:embed="rId2" name="ERNESTO_CORTAZAR_Autumn_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0"/>
                                        <p:tgtEl>
                                          <p:spTgt spid="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0"/>
                                        <p:tgtEl>
                                          <p:spTgt spid="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0"/>
                                        <p:tgtEl>
                                          <p:spTgt spid="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4000"/>
                            </p:stCondLst>
                            <p:childTnLst>
                              <p:par>
                                <p:cTn id="4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4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4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94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4" grpId="0"/>
      <p:bldP spid="3188" grpId="0"/>
      <p:bldP spid="3196" grpId="0"/>
      <p:bldP spid="3204" grpId="0"/>
      <p:bldP spid="19" grpId="0"/>
      <p:bldP spid="20" grpId="0"/>
      <p:bldP spid="3205" grpId="0" animBg="1"/>
      <p:bldP spid="21" grpId="0"/>
      <p:bldP spid="22" grpId="0"/>
      <p:bldP spid="23" grpId="0"/>
      <p:bldP spid="3200" grpId="0" animBg="1"/>
      <p:bldP spid="31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1404</TotalTime>
  <Words>61</Words>
  <Application>Microsoft Office PowerPoint</Application>
  <PresentationFormat>Presentación en pantalla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Harmonica  Bold</vt:lpstr>
      <vt:lpstr>Comic Sans MS</vt:lpstr>
      <vt:lpstr>Tagettes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51</cp:revision>
  <dcterms:created xsi:type="dcterms:W3CDTF">2008-10-09T18:08:21Z</dcterms:created>
  <dcterms:modified xsi:type="dcterms:W3CDTF">2016-08-18T22:31:39Z</dcterms:modified>
</cp:coreProperties>
</file>