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8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  <p:embeddedFont>
      <p:font typeface="Fiolex Girls" panose="020B0603050302020204" pitchFamily="34" charset="0"/>
      <p:regular r:id="rId11"/>
    </p:embeddedFont>
    <p:embeddedFont>
      <p:font typeface="Great Vibes" panose="02000507080000020002" pitchFamily="2" charset="0"/>
      <p:regular r:id="rId12"/>
    </p:embeddedFont>
    <p:embeddedFont>
      <p:font typeface="Kristen ITC" panose="03050502040202030202" pitchFamily="66" charset="0"/>
      <p:regular r:id="rId13"/>
    </p:embeddedFont>
    <p:embeddedFont>
      <p:font typeface="Monotype Corsiva" panose="03010101010201010101" pitchFamily="66" charset="0"/>
      <p:italic r:id="rId14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DnmNC5Hnah5a4oeuKAdwQ==" hashData="5vssU7Sp1Xtvx8oSbgK1CI7A7CeMxetJ5GS2z+d233AhqbwmVNnXGjnQNxp+BH+GIH2c4RJmWTKtbL6gQz3T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AAA6"/>
    <a:srgbClr val="C98E8A"/>
    <a:srgbClr val="DF9BC8"/>
    <a:srgbClr val="943D71"/>
    <a:srgbClr val="6F4680"/>
    <a:srgbClr val="505475"/>
    <a:srgbClr val="4A4A48"/>
    <a:srgbClr val="444442"/>
    <a:srgbClr val="585856"/>
    <a:srgbClr val="E8AC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1218" y="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presProps" Target="presProp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B84163-33FD-437F-BFA7-2759DB03E761}" type="datetimeFigureOut">
              <a:rPr lang="es-UY" smtClean="0"/>
              <a:pPr/>
              <a:t>27/3/2021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E26F5-27F6-41CE-BE2E-631E3F294B6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E26F5-27F6-41CE-BE2E-631E3F294B69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86972-F96E-45C8-8531-CD2B5CF5959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17010-6EE2-4723-B4AB-168355167F4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757A9-E841-4528-9B7B-1447BED96B5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6CF7D-528F-4649-948F-F95899A9B7F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C8557-5B49-4533-B2B8-1D4AD603714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BECA2-5750-49B8-ABF4-8265FBD2186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B4F38-FBB2-44D2-A4FE-20AB0ADDBF6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03404-E3CE-49E1-AAB8-9B83EFD5B71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E021E-D1EA-4B0B-9551-BE0A5B0DCB5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FB1DA-5060-4DC7-AD27-0B23634B842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F52FB8-6629-4DAE-93E1-F785B589308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E8DCD4"/>
            </a:gs>
            <a:gs pos="100000">
              <a:srgbClr val="676767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5A2809-67C0-4696-B4F0-F7A49A70799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11" Type="http://schemas.openxmlformats.org/officeDocument/2006/relationships/image" Target="../media/image7.png"/><Relationship Id="rId5" Type="http://schemas.openxmlformats.org/officeDocument/2006/relationships/image" Target="../media/image2.jpeg"/><Relationship Id="rId10" Type="http://schemas.openxmlformats.org/officeDocument/2006/relationships/image" Target="../media/image6.png"/><Relationship Id="rId4" Type="http://schemas.openxmlformats.org/officeDocument/2006/relationships/image" Target="../media/image1.jp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DBAAA6"/>
            </a:gs>
            <a:gs pos="100000">
              <a:srgbClr val="E6F4F5"/>
            </a:gs>
            <a:gs pos="63000">
              <a:srgbClr val="DF9BC8">
                <a:lumMod val="99000"/>
                <a:alpha val="0"/>
              </a:srgbClr>
            </a:gs>
            <a:gs pos="83000">
              <a:schemeClr val="accent1">
                <a:lumMod val="30000"/>
                <a:lumOff val="70000"/>
              </a:schemeClr>
            </a:gs>
          </a:gsLst>
          <a:lin ang="6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EA2F2E-DFAB-499B-8B89-274B0B50CB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457200"/>
            <a:ext cx="7924800" cy="4035552"/>
          </a:xfrm>
          <a:prstGeom prst="rect">
            <a:avLst/>
          </a:prstGeom>
        </p:spPr>
      </p:pic>
      <p:sp>
        <p:nvSpPr>
          <p:cNvPr id="4127" name="Text Box 31"/>
          <p:cNvSpPr txBox="1">
            <a:spLocks noChangeArrowheads="1"/>
          </p:cNvSpPr>
          <p:nvPr/>
        </p:nvSpPr>
        <p:spPr bwMode="auto">
          <a:xfrm>
            <a:off x="2971800" y="4648200"/>
            <a:ext cx="6135013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En el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silencio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siento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pasar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hora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tras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hora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como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un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cortejo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lento,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acompasado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y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frío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¡Ah,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cuando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tú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estás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lejos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de mi alma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todo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llora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,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y al rumor de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tus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pasos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hasta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en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sueños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sonrío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!</a:t>
            </a:r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4114800" y="4648200"/>
            <a:ext cx="3886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US" sz="6000" dirty="0">
                <a:solidFill>
                  <a:srgbClr val="DBAAA6"/>
                </a:solidFill>
                <a:latin typeface="Great Vibes" panose="02000507080000020002" pitchFamily="2" charset="0"/>
              </a:rPr>
              <a:t>Desde </a:t>
            </a:r>
            <a:r>
              <a:rPr lang="en-US" sz="6000" dirty="0" err="1">
                <a:solidFill>
                  <a:srgbClr val="DBAAA6"/>
                </a:solidFill>
                <a:latin typeface="Great Vibes" panose="02000507080000020002" pitchFamily="2" charset="0"/>
              </a:rPr>
              <a:t>lejos</a:t>
            </a:r>
            <a:endParaRPr lang="en-US" sz="6000" dirty="0">
              <a:solidFill>
                <a:srgbClr val="DBAAA6"/>
              </a:solidFill>
              <a:latin typeface="Great Vibes" panose="02000507080000020002" pitchFamily="2" charset="0"/>
            </a:endParaRPr>
          </a:p>
        </p:txBody>
      </p:sp>
      <p:sp>
        <p:nvSpPr>
          <p:cNvPr id="4129" name="Text Box 33"/>
          <p:cNvSpPr txBox="1">
            <a:spLocks noChangeArrowheads="1"/>
          </p:cNvSpPr>
          <p:nvPr/>
        </p:nvSpPr>
        <p:spPr bwMode="auto">
          <a:xfrm>
            <a:off x="4572000" y="5562600"/>
            <a:ext cx="2303836" cy="50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US" sz="2690" i="1" dirty="0">
                <a:solidFill>
                  <a:srgbClr val="DBAAA6"/>
                </a:solidFill>
                <a:latin typeface="Monotype Corsiva" panose="03010101010201010101" pitchFamily="66" charset="0"/>
              </a:rPr>
              <a:t>Delmira </a:t>
            </a:r>
            <a:r>
              <a:rPr lang="en-US" sz="2690" i="1" dirty="0" err="1">
                <a:solidFill>
                  <a:srgbClr val="DBAAA6"/>
                </a:solidFill>
                <a:latin typeface="Monotype Corsiva" panose="03010101010201010101" pitchFamily="66" charset="0"/>
              </a:rPr>
              <a:t>Agustini</a:t>
            </a:r>
            <a:endParaRPr lang="en-US" sz="2690" i="1" dirty="0">
              <a:solidFill>
                <a:srgbClr val="DBAAA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135" name="Text Box 39"/>
          <p:cNvSpPr txBox="1">
            <a:spLocks noChangeArrowheads="1"/>
          </p:cNvSpPr>
          <p:nvPr/>
        </p:nvSpPr>
        <p:spPr bwMode="auto">
          <a:xfrm>
            <a:off x="2971800" y="4648200"/>
            <a:ext cx="590418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Yo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sé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que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volverás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, que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brillará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otra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aurora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en mi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horizonte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grave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como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un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sueño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sombrío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;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Revivirá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en mis bosques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tu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gran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risa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sonora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que los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cruzaba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alegre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como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el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cristal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de un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río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.</a:t>
            </a:r>
          </a:p>
        </p:txBody>
      </p:sp>
      <p:sp>
        <p:nvSpPr>
          <p:cNvPr id="4173" name="Text Box 77"/>
          <p:cNvSpPr txBox="1">
            <a:spLocks noChangeArrowheads="1"/>
          </p:cNvSpPr>
          <p:nvPr/>
        </p:nvSpPr>
        <p:spPr bwMode="auto">
          <a:xfrm>
            <a:off x="2971800" y="4800600"/>
            <a:ext cx="588334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Un día, al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encontrarnos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tristes en el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camino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yo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puse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entre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tus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manos mi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pálido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destino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.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¡Y nada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más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hermoso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jamás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han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de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ofrecerte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!</a:t>
            </a:r>
          </a:p>
        </p:txBody>
      </p:sp>
      <p:sp>
        <p:nvSpPr>
          <p:cNvPr id="4174" name="Text Box 78"/>
          <p:cNvSpPr txBox="1">
            <a:spLocks noChangeArrowheads="1"/>
          </p:cNvSpPr>
          <p:nvPr/>
        </p:nvSpPr>
        <p:spPr bwMode="auto">
          <a:xfrm>
            <a:off x="2514600" y="4724400"/>
            <a:ext cx="727314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Mi alma es,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frente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a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tu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alma,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como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el mar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frente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al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cielo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: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Pasarán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entre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ellas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,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cual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la sombra de un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vuelo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,</a:t>
            </a:r>
            <a:b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</a:b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la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Tormenta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y el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Tiempo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 y la Vida y la </a:t>
            </a:r>
            <a:r>
              <a:rPr lang="en-US" sz="3200" b="1" dirty="0" err="1">
                <a:solidFill>
                  <a:srgbClr val="DBAAA6"/>
                </a:solidFill>
                <a:latin typeface="Great Vibes" panose="02000507080000020002" pitchFamily="2" charset="0"/>
              </a:rPr>
              <a:t>Muerte</a:t>
            </a:r>
            <a:r>
              <a:rPr lang="en-US" sz="3200" b="1" dirty="0">
                <a:solidFill>
                  <a:srgbClr val="DBAAA6"/>
                </a:solidFill>
                <a:latin typeface="Great Vibes" panose="02000507080000020002" pitchFamily="2" charset="0"/>
              </a:rPr>
              <a:t>!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6858000" y="5638800"/>
            <a:ext cx="1447800" cy="4601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US" sz="2390" i="1" dirty="0">
                <a:solidFill>
                  <a:srgbClr val="DBAAA6"/>
                </a:solidFill>
                <a:latin typeface="Monotype Corsiva" panose="03010101010201010101" pitchFamily="66" charset="0"/>
              </a:rPr>
              <a:t>Uruguay</a:t>
            </a:r>
            <a:endParaRPr lang="es-UY" sz="2390" i="1" dirty="0">
              <a:solidFill>
                <a:srgbClr val="DBAAA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960BCBF-0221-4710-AB65-72283124E17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457200"/>
            <a:ext cx="7924800" cy="4038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F8FE47A-30E6-435C-ADBE-66CA0630F1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457200"/>
            <a:ext cx="7924800" cy="40386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B6B0F27-9357-46FC-A946-2D20EC151F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457200"/>
            <a:ext cx="7924800" cy="4038600"/>
          </a:xfrm>
          <a:prstGeom prst="rect">
            <a:avLst/>
          </a:prstGeom>
        </p:spPr>
      </p:pic>
      <p:pic>
        <p:nvPicPr>
          <p:cNvPr id="4126" name="Picture 30" descr="RAMBL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209800" y="609600"/>
            <a:ext cx="7924800" cy="3855342"/>
          </a:xfrm>
          <a:prstGeom prst="rect">
            <a:avLst/>
          </a:prstGeom>
          <a:noFill/>
        </p:spPr>
      </p:pic>
      <p:pic>
        <p:nvPicPr>
          <p:cNvPr id="4153" name="Picture 57" descr="Imagen1LUZ"/>
          <p:cNvPicPr>
            <a:picLocks noChangeAspect="1" noChangeArrowheads="1"/>
          </p:cNvPicPr>
          <p:nvPr/>
        </p:nvPicPr>
        <p:blipFill>
          <a:blip r:embed="rId10" cstate="print"/>
          <a:srcRect l="23198" t="13258" r="25635" b="33000"/>
          <a:stretch>
            <a:fillRect/>
          </a:stretch>
        </p:blipFill>
        <p:spPr bwMode="auto">
          <a:xfrm rot="798094">
            <a:off x="4575750" y="1391949"/>
            <a:ext cx="932996" cy="803782"/>
          </a:xfrm>
          <a:prstGeom prst="rect">
            <a:avLst/>
          </a:prstGeom>
          <a:noFill/>
        </p:spPr>
      </p:pic>
      <p:pic>
        <p:nvPicPr>
          <p:cNvPr id="4154" name="Picture 58" descr="Imagen1LUZ"/>
          <p:cNvPicPr>
            <a:picLocks noChangeAspect="1" noChangeArrowheads="1"/>
          </p:cNvPicPr>
          <p:nvPr/>
        </p:nvPicPr>
        <p:blipFill>
          <a:blip r:embed="rId10" cstate="print"/>
          <a:srcRect l="23198" t="13258" r="25635" b="33000"/>
          <a:stretch>
            <a:fillRect/>
          </a:stretch>
        </p:blipFill>
        <p:spPr bwMode="auto">
          <a:xfrm rot="798094">
            <a:off x="7923994" y="933169"/>
            <a:ext cx="914400" cy="762000"/>
          </a:xfrm>
          <a:prstGeom prst="rect">
            <a:avLst/>
          </a:prstGeom>
          <a:noFill/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F3A76596-0B9F-4505-8E01-BCBCB93F268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676400"/>
            <a:ext cx="1684021" cy="266700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3644CF4-2E78-4202-9100-D297F4A4B60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80803">
            <a:off x="9000723" y="3730241"/>
            <a:ext cx="3657607" cy="2624333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4FAA39A1-C723-4487-BBB9-DE4A469CB67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80803">
            <a:off x="-971952" y="3958839"/>
            <a:ext cx="3657607" cy="2624333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6F2F13AA-DB9F-449C-BED3-37502826E3C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80803">
            <a:off x="-448077" y="1368041"/>
            <a:ext cx="3657607" cy="2624333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55993C6A-D0CD-4CAF-AC3E-002B7AE720B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80803">
            <a:off x="9076923" y="1139440"/>
            <a:ext cx="3657607" cy="2624333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8381704E-289B-48D1-9B84-6FE3A8AAA1FD}"/>
              </a:ext>
            </a:extLst>
          </p:cNvPr>
          <p:cNvSpPr/>
          <p:nvPr/>
        </p:nvSpPr>
        <p:spPr>
          <a:xfrm>
            <a:off x="2209800" y="457200"/>
            <a:ext cx="7924800" cy="152400"/>
          </a:xfrm>
          <a:prstGeom prst="rect">
            <a:avLst/>
          </a:prstGeom>
          <a:solidFill>
            <a:srgbClr val="C98E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0EFB3429-CA58-47E3-A3DB-6855C538F233}"/>
              </a:ext>
            </a:extLst>
          </p:cNvPr>
          <p:cNvSpPr/>
          <p:nvPr/>
        </p:nvSpPr>
        <p:spPr>
          <a:xfrm>
            <a:off x="2209800" y="6705600"/>
            <a:ext cx="7924800" cy="152400"/>
          </a:xfrm>
          <a:prstGeom prst="rect">
            <a:avLst/>
          </a:prstGeom>
          <a:solidFill>
            <a:srgbClr val="C98E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165CBDEA-8768-4D23-A9E9-4E026A162FA1}"/>
              </a:ext>
            </a:extLst>
          </p:cNvPr>
          <p:cNvSpPr/>
          <p:nvPr/>
        </p:nvSpPr>
        <p:spPr>
          <a:xfrm rot="5400000">
            <a:off x="6934198" y="3581400"/>
            <a:ext cx="6400799" cy="152403"/>
          </a:xfrm>
          <a:prstGeom prst="rect">
            <a:avLst/>
          </a:prstGeom>
          <a:solidFill>
            <a:srgbClr val="C98E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30A3CF2D-75FC-414A-9DE5-8E348DD26D78}"/>
              </a:ext>
            </a:extLst>
          </p:cNvPr>
          <p:cNvSpPr/>
          <p:nvPr/>
        </p:nvSpPr>
        <p:spPr>
          <a:xfrm rot="5400000">
            <a:off x="-914398" y="3581399"/>
            <a:ext cx="6400799" cy="152403"/>
          </a:xfrm>
          <a:prstGeom prst="rect">
            <a:avLst/>
          </a:prstGeom>
          <a:solidFill>
            <a:srgbClr val="C98E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4CD5084-66BB-435A-BD3A-AE9D1C7669DF}"/>
              </a:ext>
            </a:extLst>
          </p:cNvPr>
          <p:cNvSpPr txBox="1"/>
          <p:nvPr/>
        </p:nvSpPr>
        <p:spPr>
          <a:xfrm>
            <a:off x="4876800" y="5334000"/>
            <a:ext cx="2877711" cy="6309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CA" sz="3500" dirty="0">
                <a:solidFill>
                  <a:srgbClr val="DBAAA6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0BFF6EF-7EDE-44F7-B301-8D444DD7F965}"/>
              </a:ext>
            </a:extLst>
          </p:cNvPr>
          <p:cNvSpPr txBox="1"/>
          <p:nvPr/>
        </p:nvSpPr>
        <p:spPr>
          <a:xfrm>
            <a:off x="5562600" y="5486400"/>
            <a:ext cx="1046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7BFD59A6-DA7C-4C8A-B5E3-004D10DBA1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26733" y="277485"/>
            <a:ext cx="51816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9F13C4D-D341-4E4D-9977-E5163F909CF3}"/>
              </a:ext>
            </a:extLst>
          </p:cNvPr>
          <p:cNvSpPr txBox="1"/>
          <p:nvPr/>
        </p:nvSpPr>
        <p:spPr>
          <a:xfrm>
            <a:off x="2362200" y="6248400"/>
            <a:ext cx="758848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dirty="0">
                <a:solidFill>
                  <a:srgbClr val="DBAAA6"/>
                </a:solidFill>
                <a:latin typeface="Calibri Light" panose="020F0302020204030204" pitchFamily="34" charset="0"/>
              </a:rPr>
              <a:t>Todos los derechos de autor © pertenecen a los respectivos artistas / fotógrafos</a:t>
            </a:r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866B3EF4-E2E5-4F0F-88AD-B371B60F9AF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3479">
            <a:off x="6936562" y="4745435"/>
            <a:ext cx="2155662" cy="203170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D402CBFE-93C7-4207-9333-B738A562B308}"/>
              </a:ext>
            </a:extLst>
          </p:cNvPr>
          <p:cNvSpPr/>
          <p:nvPr/>
        </p:nvSpPr>
        <p:spPr>
          <a:xfrm>
            <a:off x="0" y="-15402"/>
            <a:ext cx="12192000" cy="6873402"/>
          </a:xfrm>
          <a:prstGeom prst="rect">
            <a:avLst/>
          </a:prstGeom>
          <a:solidFill>
            <a:srgbClr val="DBA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8C95C8B-715D-4125-BD85-42581D2539B6}"/>
              </a:ext>
            </a:extLst>
          </p:cNvPr>
          <p:cNvSpPr/>
          <p:nvPr/>
        </p:nvSpPr>
        <p:spPr>
          <a:xfrm>
            <a:off x="-1772" y="0"/>
            <a:ext cx="12192000" cy="6857999"/>
          </a:xfrm>
          <a:prstGeom prst="rect">
            <a:avLst/>
          </a:prstGeom>
          <a:solidFill>
            <a:srgbClr val="DBAA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000">
        <p:fade/>
        <p:sndAc>
          <p:stSnd>
            <p:snd r:embed="rId3" name="ERNESTO CORTAZAR-The Way You Are.wav"/>
          </p:stSnd>
        </p:sndAc>
      </p:transition>
    </mc:Choice>
    <mc:Fallback>
      <p:transition spd="slow" advClick="0" advTm="3000">
        <p:fade/>
        <p:sndAc>
          <p:stSnd>
            <p:snd r:embed="rId3" name="ERNESTO CORTAZAR-The Way You A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53" presetClass="entr" presetSubtype="528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7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200"/>
                            </p:stCondLst>
                            <p:childTnLst>
                              <p:par>
                                <p:cTn id="3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200"/>
                            </p:stCondLst>
                            <p:childTnLst>
                              <p:par>
                                <p:cTn id="3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7000"/>
                            </p:stCondLst>
                            <p:childTnLst>
                              <p:par>
                                <p:cTn id="43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9500"/>
                            </p:stCondLst>
                            <p:childTnLst>
                              <p:par>
                                <p:cTn id="4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2500"/>
                            </p:stCondLst>
                            <p:childTnLst>
                              <p:par>
                                <p:cTn id="5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5900"/>
                            </p:stCondLst>
                            <p:childTnLst>
                              <p:par>
                                <p:cTn id="61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4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8400"/>
                            </p:stCondLst>
                            <p:childTnLst>
                              <p:par>
                                <p:cTn id="6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1400"/>
                            </p:stCondLst>
                            <p:childTnLst>
                              <p:par>
                                <p:cTn id="7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7600"/>
                            </p:stCondLst>
                            <p:childTnLst>
                              <p:par>
                                <p:cTn id="79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40100"/>
                            </p:stCondLst>
                            <p:childTnLst>
                              <p:par>
                                <p:cTn id="85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104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6040"/>
                            </p:stCondLst>
                            <p:childTnLst>
                              <p:par>
                                <p:cTn id="106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9540"/>
                            </p:stCondLst>
                            <p:childTnLst>
                              <p:par>
                                <p:cTn id="11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7" grpId="1"/>
      <p:bldP spid="4127" grpId="2"/>
      <p:bldP spid="4128" grpId="1"/>
      <p:bldP spid="4129" grpId="1"/>
      <p:bldP spid="4135" grpId="0"/>
      <p:bldP spid="4135" grpId="1"/>
      <p:bldP spid="4173" grpId="0"/>
      <p:bldP spid="4173" grpId="1"/>
      <p:bldP spid="4174" grpId="0"/>
      <p:bldP spid="4174" grpId="1"/>
      <p:bldP spid="6" grpId="0"/>
      <p:bldP spid="13" grpId="0"/>
      <p:bldP spid="16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5B00A93-8505-4FB2-9CFE-6664E51F3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56D29B1-5467-4589-A5EC-7748D098F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8ABD0A5-CD6E-4023-B61E-FC979D792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880E7DA-1C86-42E3-9409-0EC19085C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6EA46B7-3B32-4568-AD1B-903E9D2E1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E127096-4055-4B12-ADD3-977143103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31DB1FD-4737-4F22-A85F-1456CB927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722DCC6-BC67-4F2D-A447-25A276820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5D2670E-103F-47C6-B9AC-E9C579E0D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28C5A14-AE28-490A-A265-7A1451FA0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AAC3C0C-B53D-4A54-8226-4D894637C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31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1947</TotalTime>
  <Words>201</Words>
  <Application>Microsoft Office PowerPoint</Application>
  <PresentationFormat>Panorámica</PresentationFormat>
  <Paragraphs>12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Monotype Corsiva</vt:lpstr>
      <vt:lpstr>Calibri Light</vt:lpstr>
      <vt:lpstr>Fiolex Girls</vt:lpstr>
      <vt:lpstr>Great Vibes</vt:lpstr>
      <vt:lpstr>Calibri</vt:lpstr>
      <vt:lpstr>Kristen ITC</vt:lpstr>
      <vt:lpstr>Arial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 Garet</cp:lastModifiedBy>
  <cp:revision>150</cp:revision>
  <dcterms:created xsi:type="dcterms:W3CDTF">2011-08-31T21:31:46Z</dcterms:created>
  <dcterms:modified xsi:type="dcterms:W3CDTF">2021-03-27T21:27:05Z</dcterms:modified>
</cp:coreProperties>
</file>