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Garamond" pitchFamily="18" charset="0"/>
      <p:regular r:id="rId9"/>
      <p:bold r:id="rId10"/>
      <p:italic r:id="rId11"/>
    </p:embeddedFont>
    <p:embeddedFont>
      <p:font typeface="Comic Sans MS" pitchFamily="66" charset="0"/>
      <p:regular r:id="rId12"/>
      <p:bold r:id="rId13"/>
    </p:embeddedFont>
    <p:embeddedFont>
      <p:font typeface="Cambria" pitchFamily="18" charset="0"/>
      <p:regular r:id="rId14"/>
      <p:bold r:id="rId15"/>
      <p:italic r:id="rId16"/>
      <p:boldItalic r:id="rId17"/>
    </p:embeddedFont>
    <p:embeddedFont>
      <p:font typeface="Kristen ITC" pitchFamily="66" charset="0"/>
      <p:regular r:id="rId18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Na0+FTV23DrVQumAqHymA==" hashData="FTa2skltDBH82/3wAwpc8bqVV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AFE7"/>
    <a:srgbClr val="FFCCCC"/>
    <a:srgbClr val="4B4B4B"/>
    <a:srgbClr val="36261C"/>
    <a:srgbClr val="EDE3DD"/>
    <a:srgbClr val="1F1D45"/>
    <a:srgbClr val="E8DCD4"/>
    <a:srgbClr val="543E2E"/>
    <a:srgbClr val="DEDED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B84163-33FD-437F-BFA7-2759DB03E761}" type="datetimeFigureOut">
              <a:rPr lang="es-UY" smtClean="0"/>
              <a:pPr/>
              <a:t>11/07/2017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E26F5-27F6-41CE-BE2E-631E3F294B6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E26F5-27F6-41CE-BE2E-631E3F294B69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86972-F96E-45C8-8531-CD2B5CF5959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17010-6EE2-4723-B4AB-168355167F4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757A9-E841-4528-9B7B-1447BED96B5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6CF7D-528F-4649-948F-F95899A9B7F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C8557-5B49-4533-B2B8-1D4AD603714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BECA2-5750-49B8-ABF4-8265FBD2186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B4F38-FBB2-44D2-A4FE-20AB0ADDBF6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03404-E3CE-49E1-AAB8-9B83EFD5B71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E021E-D1EA-4B0B-9551-BE0A5B0DCB5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FB1DA-5060-4DC7-AD27-0B23634B842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F52FB8-6629-4DAE-93E1-F785B589308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E8DCD4"/>
            </a:gs>
            <a:gs pos="100000">
              <a:srgbClr val="676767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5A2809-67C0-4696-B4F0-F7A49A70799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3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26 Imagen" descr="PERLADO.old.jpg"/>
          <p:cNvPicPr>
            <a:picLocks noChangeAspect="1"/>
          </p:cNvPicPr>
          <p:nvPr/>
        </p:nvPicPr>
        <p:blipFill>
          <a:blip r:embed="rId4" cstate="print">
            <a:lum bright="14000" contrast="-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19" name="Picture 23" descr="rosajunca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pic>
        <p:nvPicPr>
          <p:cNvPr id="4120" name="Picture 24" descr="dossum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pic>
        <p:nvPicPr>
          <p:cNvPr id="4121" name="Picture 25" descr="casc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sp>
        <p:nvSpPr>
          <p:cNvPr id="4127" name="Text Box 31"/>
          <p:cNvSpPr txBox="1">
            <a:spLocks noChangeArrowheads="1"/>
          </p:cNvSpPr>
          <p:nvPr/>
        </p:nvSpPr>
        <p:spPr bwMode="auto">
          <a:xfrm>
            <a:off x="2743200" y="5334000"/>
            <a:ext cx="36854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En el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silencio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siento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pasar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hora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tras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hora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como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un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cortejo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lento,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acompasado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y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frío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¡Ah,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cuando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tú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estás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lejos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de mi alma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todo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llora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y al rumor de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tus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pasos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hasta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sueños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sonrío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!</a:t>
            </a:r>
          </a:p>
        </p:txBody>
      </p: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1905000" y="5791200"/>
            <a:ext cx="2209800" cy="620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430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Desde </a:t>
            </a:r>
            <a:r>
              <a:rPr lang="en-US" sz="3430" i="1" dirty="0" err="1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lejos</a:t>
            </a:r>
            <a:endParaRPr lang="en-US" sz="3430" i="1" dirty="0">
              <a:solidFill>
                <a:schemeClr val="bg2">
                  <a:lumMod val="50000"/>
                </a:schemeClr>
              </a:solidFill>
              <a:latin typeface="Garamond" pitchFamily="18" charset="0"/>
            </a:endParaRPr>
          </a:p>
        </p:txBody>
      </p:sp>
      <p:sp>
        <p:nvSpPr>
          <p:cNvPr id="4129" name="Text Box 33"/>
          <p:cNvSpPr txBox="1">
            <a:spLocks noChangeArrowheads="1"/>
          </p:cNvSpPr>
          <p:nvPr/>
        </p:nvSpPr>
        <p:spPr bwMode="auto">
          <a:xfrm>
            <a:off x="4419600" y="5867400"/>
            <a:ext cx="187262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Delmira </a:t>
            </a:r>
            <a:r>
              <a:rPr lang="en-US" sz="2200" i="1" dirty="0" err="1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Agustini</a:t>
            </a:r>
            <a:endParaRPr lang="en-US" sz="2200" i="1" dirty="0">
              <a:solidFill>
                <a:schemeClr val="bg2">
                  <a:lumMod val="50000"/>
                </a:schemeClr>
              </a:solidFill>
              <a:latin typeface="Garamond" pitchFamily="18" charset="0"/>
            </a:endParaRPr>
          </a:p>
        </p:txBody>
      </p:sp>
      <p:sp>
        <p:nvSpPr>
          <p:cNvPr id="4135" name="Text Box 39"/>
          <p:cNvSpPr txBox="1">
            <a:spLocks noChangeArrowheads="1"/>
          </p:cNvSpPr>
          <p:nvPr/>
        </p:nvSpPr>
        <p:spPr bwMode="auto">
          <a:xfrm>
            <a:off x="2819400" y="5334000"/>
            <a:ext cx="361874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Yo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sé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volverás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brillará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otra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aurora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en mi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horizonte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grave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como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un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sueño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sombrío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;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revivirá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mis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bosques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tu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gran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risa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sonora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los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cruzaba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alegre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como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cristal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de un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río</a:t>
            </a:r>
            <a:r>
              <a:rPr lang="en-US" sz="1300" dirty="0">
                <a:solidFill>
                  <a:srgbClr val="1F1D45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4172" name="Picture 76" descr="lunar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pic>
        <p:nvPicPr>
          <p:cNvPr id="4175" name="Picture 79" descr="faro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pic>
        <p:nvPicPr>
          <p:cNvPr id="4126" name="Picture 30" descr="RAMBL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</p:spPr>
      </p:pic>
      <p:pic>
        <p:nvPicPr>
          <p:cNvPr id="4153" name="Picture 57" descr="Imagen1LUZ"/>
          <p:cNvPicPr>
            <a:picLocks noChangeAspect="1" noChangeArrowheads="1"/>
          </p:cNvPicPr>
          <p:nvPr/>
        </p:nvPicPr>
        <p:blipFill>
          <a:blip r:embed="rId11" cstate="print"/>
          <a:srcRect l="23198" t="13258" r="25635" b="33000"/>
          <a:stretch>
            <a:fillRect/>
          </a:stretch>
        </p:blipFill>
        <p:spPr bwMode="auto">
          <a:xfrm rot="798094">
            <a:off x="2823152" y="1010949"/>
            <a:ext cx="932996" cy="803782"/>
          </a:xfrm>
          <a:prstGeom prst="rect">
            <a:avLst/>
          </a:prstGeom>
          <a:noFill/>
        </p:spPr>
      </p:pic>
      <p:pic>
        <p:nvPicPr>
          <p:cNvPr id="4154" name="Picture 58" descr="Imagen1LUZ"/>
          <p:cNvPicPr>
            <a:picLocks noChangeAspect="1" noChangeArrowheads="1"/>
          </p:cNvPicPr>
          <p:nvPr/>
        </p:nvPicPr>
        <p:blipFill>
          <a:blip r:embed="rId11" cstate="print"/>
          <a:srcRect l="23198" t="13258" r="25635" b="33000"/>
          <a:stretch>
            <a:fillRect/>
          </a:stretch>
        </p:blipFill>
        <p:spPr bwMode="auto">
          <a:xfrm rot="798094">
            <a:off x="6628594" y="399769"/>
            <a:ext cx="914400" cy="762000"/>
          </a:xfrm>
          <a:prstGeom prst="rect">
            <a:avLst/>
          </a:prstGeom>
          <a:noFill/>
        </p:spPr>
      </p:pic>
      <p:sp>
        <p:nvSpPr>
          <p:cNvPr id="4173" name="Text Box 77"/>
          <p:cNvSpPr txBox="1">
            <a:spLocks noChangeArrowheads="1"/>
          </p:cNvSpPr>
          <p:nvPr/>
        </p:nvSpPr>
        <p:spPr bwMode="auto">
          <a:xfrm>
            <a:off x="2895600" y="5410200"/>
            <a:ext cx="353667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Un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día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 al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encontrarnos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tristes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en el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camino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yo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puse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entre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tus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manos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mi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pálido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destino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.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¡Y nada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más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hermoso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jamás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han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ofrecerte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!</a:t>
            </a:r>
          </a:p>
        </p:txBody>
      </p:sp>
      <p:sp>
        <p:nvSpPr>
          <p:cNvPr id="4174" name="Text Box 78"/>
          <p:cNvSpPr txBox="1">
            <a:spLocks noChangeArrowheads="1"/>
          </p:cNvSpPr>
          <p:nvPr/>
        </p:nvSpPr>
        <p:spPr bwMode="auto">
          <a:xfrm>
            <a:off x="2590800" y="5334000"/>
            <a:ext cx="430521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Mi alma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es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frente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tu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alma,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como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el mar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frente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al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cielo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: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pasarán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entre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ellas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cual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la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sombra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de un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vuelo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,</a:t>
            </a:r>
            <a:br>
              <a:rPr lang="en-US" sz="1400" i="1" dirty="0">
                <a:solidFill>
                  <a:srgbClr val="1F1D45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la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Tormenta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y el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Tiempo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 y la Vida y la </a:t>
            </a:r>
            <a:r>
              <a:rPr lang="en-US" sz="1400" i="1" dirty="0" err="1">
                <a:solidFill>
                  <a:srgbClr val="1F1D45"/>
                </a:solidFill>
                <a:latin typeface="Calibri" pitchFamily="34" charset="0"/>
              </a:rPr>
              <a:t>Muerte</a:t>
            </a:r>
            <a:r>
              <a:rPr lang="en-US" sz="1400" i="1" dirty="0">
                <a:solidFill>
                  <a:srgbClr val="1F1D45"/>
                </a:solidFill>
                <a:latin typeface="Calibri" pitchFamily="34" charset="0"/>
              </a:rPr>
              <a:t>!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4953000" y="6172200"/>
            <a:ext cx="14478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Uruguay</a:t>
            </a:r>
            <a:endParaRPr lang="es-UY" sz="2100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6" name="35 Imagen" descr="Grisi_Woman_843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200400" y="1219200"/>
            <a:ext cx="4442954" cy="3505200"/>
          </a:xfrm>
          <a:prstGeom prst="rect">
            <a:avLst/>
          </a:prstGeom>
        </p:spPr>
      </p:pic>
      <p:sp>
        <p:nvSpPr>
          <p:cNvPr id="4176" name="Rectangle 8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DE3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77" name="Text Box 81"/>
          <p:cNvSpPr txBox="1">
            <a:spLocks noChangeArrowheads="1"/>
          </p:cNvSpPr>
          <p:nvPr/>
        </p:nvSpPr>
        <p:spPr bwMode="auto">
          <a:xfrm>
            <a:off x="1066800" y="3733800"/>
            <a:ext cx="2393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i="1" dirty="0" err="1">
                <a:solidFill>
                  <a:srgbClr val="1F1D45"/>
                </a:solidFill>
                <a:latin typeface="Cambria" pitchFamily="18" charset="0"/>
              </a:rPr>
              <a:t>Difundiendo</a:t>
            </a:r>
            <a:r>
              <a:rPr lang="en-US" sz="2000" i="1" dirty="0">
                <a:solidFill>
                  <a:srgbClr val="1F1D45"/>
                </a:solidFill>
                <a:latin typeface="Cambria" pitchFamily="18" charset="0"/>
              </a:rPr>
              <a:t> </a:t>
            </a:r>
            <a:r>
              <a:rPr lang="en-US" sz="2000" i="1" dirty="0" err="1">
                <a:solidFill>
                  <a:srgbClr val="1F1D45"/>
                </a:solidFill>
                <a:latin typeface="Cambria" pitchFamily="18" charset="0"/>
              </a:rPr>
              <a:t>poesia</a:t>
            </a:r>
            <a:r>
              <a:rPr lang="en-US" sz="2000" i="1" dirty="0">
                <a:solidFill>
                  <a:srgbClr val="1F1D45"/>
                </a:solidFill>
                <a:latin typeface="Cambria" pitchFamily="18" charset="0"/>
              </a:rPr>
              <a:t>…</a:t>
            </a:r>
          </a:p>
        </p:txBody>
      </p:sp>
      <p:sp>
        <p:nvSpPr>
          <p:cNvPr id="4178" name="Text Box 82"/>
          <p:cNvSpPr txBox="1">
            <a:spLocks noChangeArrowheads="1"/>
          </p:cNvSpPr>
          <p:nvPr/>
        </p:nvSpPr>
        <p:spPr bwMode="auto">
          <a:xfrm>
            <a:off x="4419600" y="3733800"/>
            <a:ext cx="2498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i="1" dirty="0">
                <a:solidFill>
                  <a:srgbClr val="1F1D45"/>
                </a:solidFill>
                <a:latin typeface="Cambria" pitchFamily="18" charset="0"/>
              </a:rPr>
              <a:t>inesgaret@gmail.com</a:t>
            </a:r>
          </a:p>
        </p:txBody>
      </p:sp>
      <p:sp>
        <p:nvSpPr>
          <p:cNvPr id="4180" name="Text Box 84"/>
          <p:cNvSpPr txBox="1">
            <a:spLocks noChangeArrowheads="1"/>
          </p:cNvSpPr>
          <p:nvPr/>
        </p:nvSpPr>
        <p:spPr bwMode="auto">
          <a:xfrm>
            <a:off x="1447800" y="4953000"/>
            <a:ext cx="188545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rgbClr val="1F1D45"/>
                </a:solidFill>
                <a:latin typeface="Cambria" pitchFamily="18" charset="0"/>
              </a:rPr>
              <a:t>Material, internet</a:t>
            </a:r>
            <a:endParaRPr lang="en-US" i="1" dirty="0">
              <a:solidFill>
                <a:srgbClr val="1F1D45"/>
              </a:solidFill>
              <a:latin typeface="Cambria" pitchFamily="18" charset="0"/>
            </a:endParaRPr>
          </a:p>
        </p:txBody>
      </p:sp>
      <p:sp>
        <p:nvSpPr>
          <p:cNvPr id="4182" name="Text Box 86"/>
          <p:cNvSpPr txBox="1">
            <a:spLocks noChangeArrowheads="1"/>
          </p:cNvSpPr>
          <p:nvPr/>
        </p:nvSpPr>
        <p:spPr bwMode="auto">
          <a:xfrm>
            <a:off x="3886200" y="4953000"/>
            <a:ext cx="38633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i="1" dirty="0" err="1" smtClean="0">
                <a:solidFill>
                  <a:srgbClr val="1F1D45"/>
                </a:solidFill>
                <a:latin typeface="Cambria" pitchFamily="18" charset="0"/>
              </a:rPr>
              <a:t>Manipulacion</a:t>
            </a:r>
            <a:r>
              <a:rPr lang="en-US" i="1" dirty="0" smtClean="0">
                <a:solidFill>
                  <a:srgbClr val="1F1D45"/>
                </a:solidFill>
                <a:latin typeface="Cambria" pitchFamily="18" charset="0"/>
              </a:rPr>
              <a:t> de </a:t>
            </a:r>
            <a:r>
              <a:rPr lang="en-US" i="1" dirty="0" err="1" smtClean="0">
                <a:solidFill>
                  <a:srgbClr val="1F1D45"/>
                </a:solidFill>
                <a:latin typeface="Cambria" pitchFamily="18" charset="0"/>
              </a:rPr>
              <a:t>imagenes</a:t>
            </a:r>
            <a:r>
              <a:rPr lang="en-US" i="1" dirty="0" smtClean="0">
                <a:solidFill>
                  <a:srgbClr val="1F1D45"/>
                </a:solidFill>
                <a:latin typeface="Cambria" pitchFamily="18" charset="0"/>
              </a:rPr>
              <a:t>, Ines </a:t>
            </a:r>
            <a:r>
              <a:rPr lang="en-US" i="1" dirty="0" err="1">
                <a:solidFill>
                  <a:srgbClr val="1F1D45"/>
                </a:solidFill>
                <a:latin typeface="Cambria" pitchFamily="18" charset="0"/>
              </a:rPr>
              <a:t>Garet</a:t>
            </a:r>
            <a:endParaRPr lang="en-US" i="1" dirty="0">
              <a:solidFill>
                <a:srgbClr val="1F1D45"/>
              </a:solidFill>
              <a:latin typeface="Cambria" pitchFamily="18" charset="0"/>
            </a:endParaRPr>
          </a:p>
        </p:txBody>
      </p:sp>
      <p:sp>
        <p:nvSpPr>
          <p:cNvPr id="4183" name="Text Box 87"/>
          <p:cNvSpPr txBox="1">
            <a:spLocks noChangeArrowheads="1"/>
          </p:cNvSpPr>
          <p:nvPr/>
        </p:nvSpPr>
        <p:spPr bwMode="auto">
          <a:xfrm>
            <a:off x="2057400" y="6096000"/>
            <a:ext cx="42497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1F1D45"/>
                </a:solidFill>
                <a:latin typeface="Cambria" pitchFamily="18" charset="0"/>
              </a:rPr>
              <a:t>Audio, The way you are – Ernesto </a:t>
            </a:r>
            <a:r>
              <a:rPr lang="en-US" i="1" dirty="0" err="1">
                <a:solidFill>
                  <a:srgbClr val="1F1D45"/>
                </a:solidFill>
                <a:latin typeface="Cambria" pitchFamily="18" charset="0"/>
              </a:rPr>
              <a:t>Cortazar</a:t>
            </a:r>
            <a:endParaRPr lang="en-US" i="1" dirty="0">
              <a:solidFill>
                <a:srgbClr val="1F1D45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slow">
    <p:zoom/>
    <p:sndAc>
      <p:stSnd>
        <p:snd r:embed="rId3" name="ERNESTO CORTAZAR-The Way You A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4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4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7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4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0"/>
                            </p:stCondLst>
                            <p:childTnLst>
                              <p:par>
                                <p:cTn id="52" presetID="3" presetClass="entr" presetSubtype="1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4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4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20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4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7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4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4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3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4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4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6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4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7" grpId="1"/>
      <p:bldP spid="4128" grpId="1"/>
      <p:bldP spid="4129" grpId="1"/>
      <p:bldP spid="4135" grpId="0"/>
      <p:bldP spid="4135" grpId="1"/>
      <p:bldP spid="4173" grpId="0"/>
      <p:bldP spid="4173" grpId="1"/>
      <p:bldP spid="4174" grpId="0"/>
      <p:bldP spid="4174" grpId="1"/>
      <p:bldP spid="4176" grpId="0" animBg="1"/>
      <p:bldP spid="4177" grpId="0"/>
      <p:bldP spid="4178" grpId="0"/>
      <p:bldP spid="4180" grpId="0"/>
      <p:bldP spid="418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1194</TotalTime>
  <Words>86</Words>
  <Application>Microsoft Office PowerPoint</Application>
  <PresentationFormat>Presentación en pantalla (4:3)</PresentationFormat>
  <Paragraphs>15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Garamond</vt:lpstr>
      <vt:lpstr>Comic Sans MS</vt:lpstr>
      <vt:lpstr>Cambria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107</cp:revision>
  <dcterms:created xsi:type="dcterms:W3CDTF">2011-08-31T21:31:46Z</dcterms:created>
  <dcterms:modified xsi:type="dcterms:W3CDTF">2017-07-11T16:27:09Z</dcterms:modified>
</cp:coreProperties>
</file>