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
  </p:notesMasterIdLst>
  <p:sldIdLst>
    <p:sldId id="259" r:id="rId3"/>
    <p:sldId id="260" r:id="rId4"/>
    <p:sldId id="261" r:id="rId5"/>
    <p:sldId id="262" r:id="rId6"/>
    <p:sldId id="263" r:id="rId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CGtPaFkXnFGM2nsrQ6puw==" hashData="cVuPvhvs8UynNTSWDzIHcb5dQo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324" y="-84"/>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430354-C645-4806-AA7C-9B3B0A530108}" type="datetimeFigureOut">
              <a:rPr lang="es-ES" smtClean="0"/>
              <a:pPr/>
              <a:t>26/07/2012</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47881F-D427-4841-A082-9D6B98A4B10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747881F-D427-4841-A082-9D6B98A4B10F}"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747881F-D427-4841-A082-9D6B98A4B10F}"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4CEE1F-3224-4D98-ADA5-2E5D6E943090}" type="datetimeFigureOut">
              <a:rPr lang="es-ES" smtClean="0"/>
              <a:pPr/>
              <a:t>26/07/2012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00DF90-CAF1-4826-937E-8016AD4BE5FF}"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7A12A3E-9A92-48FC-95B9-60A7E2ED6B6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C4CEE1F-3224-4D98-ADA5-2E5D6E943090}" type="datetimeFigureOut">
              <a:rPr lang="es-ES" smtClean="0"/>
              <a:pPr/>
              <a:t>26/07/2012</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300DF90-CAF1-4826-937E-8016AD4BE5F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5CD0155-5ABD-4791-8BB7-CAEF23CF374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8" Type="http://schemas.openxmlformats.org/officeDocument/2006/relationships/audio" Target="../media/audio7.wav"/><Relationship Id="rId3" Type="http://schemas.openxmlformats.org/officeDocument/2006/relationships/image" Target="../media/image6.gif"/><Relationship Id="rId7" Type="http://schemas.openxmlformats.org/officeDocument/2006/relationships/audio" Target="../media/audio6.wav"/><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audio" Target="../media/audio5.wav"/><Relationship Id="rId11" Type="http://schemas.openxmlformats.org/officeDocument/2006/relationships/image" Target="../media/image9.gif"/><Relationship Id="rId5" Type="http://schemas.openxmlformats.org/officeDocument/2006/relationships/audio" Target="../media/audio4.wav"/><Relationship Id="rId10" Type="http://schemas.openxmlformats.org/officeDocument/2006/relationships/image" Target="../media/image8.gif"/><Relationship Id="rId4" Type="http://schemas.openxmlformats.org/officeDocument/2006/relationships/audio" Target="../media/audio3.wav"/><Relationship Id="rId9"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audio" Target="../media/audio8.wav"/><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gif"/><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1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1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1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LEX\Desktop\0_1c87e_1b90d362_XL[1].jpg"/>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9144000" cy="5143500"/>
          </a:xfrm>
          <a:prstGeom prst="rect">
            <a:avLst/>
          </a:prstGeom>
          <a:noFill/>
        </p:spPr>
      </p:pic>
      <p:pic>
        <p:nvPicPr>
          <p:cNvPr id="1028" name="Picture 4" descr="http://i.ytimg.com/vi/DJl0ZDZyh-Y/hqdefault.jpg"/>
          <p:cNvPicPr>
            <a:picLocks noChangeAspect="1" noChangeArrowheads="1"/>
          </p:cNvPicPr>
          <p:nvPr/>
        </p:nvPicPr>
        <p:blipFill>
          <a:blip r:embed="rId4" cstate="print"/>
          <a:srcRect/>
          <a:stretch>
            <a:fillRect/>
          </a:stretch>
        </p:blipFill>
        <p:spPr bwMode="auto">
          <a:xfrm>
            <a:off x="2123728" y="1221600"/>
            <a:ext cx="4572000" cy="2571751"/>
          </a:xfrm>
          <a:prstGeom prst="ellipse">
            <a:avLst/>
          </a:prstGeom>
          <a:noFill/>
        </p:spPr>
      </p:pic>
      <p:pic>
        <p:nvPicPr>
          <p:cNvPr id="5" name="Picture 2" descr="C:\Users\ALEX\Desktop\DEMIS ROUSSOS.jpg"/>
          <p:cNvPicPr>
            <a:picLocks noChangeAspect="1" noChangeArrowheads="1"/>
          </p:cNvPicPr>
          <p:nvPr/>
        </p:nvPicPr>
        <p:blipFill>
          <a:blip r:embed="rId5" cstate="print"/>
          <a:srcRect/>
          <a:stretch>
            <a:fillRect/>
          </a:stretch>
        </p:blipFill>
        <p:spPr bwMode="auto">
          <a:xfrm>
            <a:off x="0" y="0"/>
            <a:ext cx="9144000" cy="5143500"/>
          </a:xfrm>
          <a:prstGeom prst="rect">
            <a:avLst/>
          </a:prstGeom>
          <a:noFill/>
        </p:spPr>
      </p:pic>
      <p:pic>
        <p:nvPicPr>
          <p:cNvPr id="2052" name="Picture 4" descr="http://www.kissmusica.com/Imagenes_Cantantes/Denis%20Roussos.jpg"/>
          <p:cNvPicPr>
            <a:picLocks noChangeAspect="1" noChangeArrowheads="1"/>
          </p:cNvPicPr>
          <p:nvPr/>
        </p:nvPicPr>
        <p:blipFill>
          <a:blip r:embed="rId6" cstate="print"/>
          <a:srcRect/>
          <a:stretch>
            <a:fillRect/>
          </a:stretch>
        </p:blipFill>
        <p:spPr bwMode="auto">
          <a:xfrm>
            <a:off x="2051720" y="1113589"/>
            <a:ext cx="4680520" cy="3034679"/>
          </a:xfrm>
          <a:prstGeom prst="ellipse">
            <a:avLst/>
          </a:prstGeom>
          <a:noFill/>
        </p:spPr>
      </p:pic>
      <p:sp>
        <p:nvSpPr>
          <p:cNvPr id="7" name="6 Rectángulo"/>
          <p:cNvSpPr/>
          <p:nvPr/>
        </p:nvSpPr>
        <p:spPr>
          <a:xfrm>
            <a:off x="238126" y="482502"/>
            <a:ext cx="8667757" cy="577081"/>
          </a:xfrm>
          <a:prstGeom prst="rect">
            <a:avLst/>
          </a:prstGeom>
          <a:noFill/>
        </p:spPr>
        <p:txBody>
          <a:bodyPr wrap="none" lIns="91440" tIns="45720" rIns="91440" bIns="45720">
            <a:prstTxWarp prst="textChevro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400" b="1" dirty="0" err="1" smtClean="0">
                <a:ln w="11430"/>
                <a:blipFill dpi="0" rotWithShape="1">
                  <a:blip r:embed="rId7"/>
                  <a:srcRect/>
                  <a:tile tx="25400" ty="-6350" sx="98000" sy="91000" flip="xy" algn="tl"/>
                </a:blipFill>
                <a:effectLst>
                  <a:outerShdw blurRad="50800" dist="39000" dir="5460000" algn="tl">
                    <a:srgbClr val="000000">
                      <a:alpha val="38000"/>
                    </a:srgbClr>
                  </a:outerShdw>
                </a:effectLst>
                <a:latin typeface="Goudy Stout" pitchFamily="18" charset="0"/>
              </a:rPr>
              <a:t>Demis</a:t>
            </a:r>
            <a:r>
              <a:rPr lang="es-ES" sz="4400" b="1" dirty="0" smtClean="0">
                <a:ln w="11430"/>
                <a:blipFill dpi="0" rotWithShape="1">
                  <a:blip r:embed="rId7"/>
                  <a:srcRect/>
                  <a:tile tx="25400" ty="-6350" sx="98000" sy="91000" flip="xy" algn="tl"/>
                </a:blipFill>
                <a:effectLst>
                  <a:outerShdw blurRad="50800" dist="39000" dir="5460000" algn="tl">
                    <a:srgbClr val="000000">
                      <a:alpha val="38000"/>
                    </a:srgbClr>
                  </a:outerShdw>
                </a:effectLst>
                <a:latin typeface="Goudy Stout" pitchFamily="18" charset="0"/>
              </a:rPr>
              <a:t>  </a:t>
            </a:r>
            <a:r>
              <a:rPr lang="es-ES" sz="4400" b="1" dirty="0" err="1" smtClean="0">
                <a:ln w="11430"/>
                <a:blipFill dpi="0" rotWithShape="1">
                  <a:blip r:embed="rId7"/>
                  <a:srcRect/>
                  <a:tile tx="25400" ty="-6350" sx="98000" sy="91000" flip="xy" algn="tl"/>
                </a:blipFill>
                <a:effectLst>
                  <a:outerShdw blurRad="50800" dist="39000" dir="5460000" algn="tl">
                    <a:srgbClr val="000000">
                      <a:alpha val="38000"/>
                    </a:srgbClr>
                  </a:outerShdw>
                </a:effectLst>
                <a:latin typeface="Goudy Stout" pitchFamily="18" charset="0"/>
              </a:rPr>
              <a:t>Roussos</a:t>
            </a:r>
            <a:endParaRPr lang="es-ES" sz="4400" b="1" cap="none" spc="0" dirty="0">
              <a:ln w="11430"/>
              <a:blipFill dpi="0" rotWithShape="1">
                <a:blip r:embed="rId7"/>
                <a:srcRect/>
                <a:tile tx="25400" ty="-6350" sx="98000" sy="91000" flip="xy" algn="tl"/>
              </a:blipFill>
              <a:effectLst>
                <a:outerShdw blurRad="50800" dist="39000" dir="5460000" algn="tl">
                  <a:srgbClr val="000000">
                    <a:alpha val="38000"/>
                  </a:srgbClr>
                </a:outerShdw>
              </a:effectLst>
              <a:latin typeface="Goudy Stout" pitchFamily="18" charset="0"/>
            </a:endParaRPr>
          </a:p>
        </p:txBody>
      </p:sp>
      <p:pic>
        <p:nvPicPr>
          <p:cNvPr id="11" name="Picture 3" descr="C:\Users\ALEX\Desktop\gifs\baile-2[1].gif">
            <a:hlinkClick r:id="rId8" action="ppaction://hlinksldjump"/>
          </p:cNvPr>
          <p:cNvPicPr>
            <a:picLocks noChangeAspect="1" noChangeArrowheads="1" noCrop="1"/>
          </p:cNvPicPr>
          <p:nvPr/>
        </p:nvPicPr>
        <p:blipFill>
          <a:blip r:embed="rId9" cstate="print"/>
          <a:srcRect/>
          <a:stretch>
            <a:fillRect/>
          </a:stretch>
        </p:blipFill>
        <p:spPr bwMode="auto">
          <a:xfrm>
            <a:off x="7250438" y="3219822"/>
            <a:ext cx="1893562" cy="1825935"/>
          </a:xfrm>
          <a:prstGeom prst="rect">
            <a:avLst/>
          </a:prstGeom>
          <a:noFill/>
        </p:spPr>
      </p:pic>
      <p:sp>
        <p:nvSpPr>
          <p:cNvPr id="12" name="11 CuadroTexto"/>
          <p:cNvSpPr txBox="1"/>
          <p:nvPr/>
        </p:nvSpPr>
        <p:spPr>
          <a:xfrm>
            <a:off x="323528" y="4677984"/>
            <a:ext cx="2952328" cy="461665"/>
          </a:xfrm>
          <a:prstGeom prst="rect">
            <a:avLst/>
          </a:prstGeom>
          <a:noFill/>
        </p:spPr>
        <p:txBody>
          <a:bodyPr wrap="square" rtlCol="0">
            <a:spAutoFit/>
          </a:bodyPr>
          <a:lstStyle/>
          <a:p>
            <a:r>
              <a:rPr lang="es-ES" sz="1600" b="1" dirty="0" smtClean="0">
                <a:solidFill>
                  <a:srgbClr val="FFFF00"/>
                </a:solidFill>
                <a:latin typeface="Harlow Solid Italic" pitchFamily="82" charset="0"/>
                <a:cs typeface="Aharoni" pitchFamily="2" charset="-79"/>
              </a:rPr>
              <a:t> </a:t>
            </a:r>
            <a:r>
              <a:rPr lang="es-ES" sz="2400" b="1" dirty="0" smtClean="0">
                <a:solidFill>
                  <a:srgbClr val="FFFF00"/>
                </a:solidFill>
                <a:latin typeface="Harlow Solid Italic" pitchFamily="82" charset="0"/>
                <a:cs typeface="Aharoni" pitchFamily="2" charset="-79"/>
              </a:rPr>
              <a:t>Pincha en la pareja</a:t>
            </a:r>
            <a:endParaRPr lang="es-ES" sz="2400" b="1" dirty="0">
              <a:solidFill>
                <a:srgbClr val="FFFF00"/>
              </a:solidFill>
              <a:latin typeface="Harlow Solid Italic" pitchFamily="82" charset="0"/>
              <a:cs typeface="Aharoni" pitchFamily="2" charset="-79"/>
            </a:endParaRPr>
          </a:p>
        </p:txBody>
      </p:sp>
    </p:spTree>
  </p:cSld>
  <p:clrMapOvr>
    <a:masterClrMapping/>
  </p:clrMapOvr>
  <p:transition advTm="0">
    <p:sndAc>
      <p:stSnd>
        <p:snd r:embed="rId2" name="UN DIA IGUAL A LOS DEMÃS - DEMIS ROUSSOS - [BajarMp3.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fade">
                                      <p:cBhvr>
                                        <p:cTn id="11" dur="5000"/>
                                        <p:tgtEl>
                                          <p:spTgt spid="2052"/>
                                        </p:tgtEl>
                                      </p:cBhvr>
                                    </p:animEffect>
                                  </p:childTnLst>
                                </p:cTn>
                              </p:par>
                            </p:childTnLst>
                          </p:cTn>
                        </p:par>
                        <p:par>
                          <p:cTn id="12" fill="hold">
                            <p:stCondLst>
                              <p:cond delay="10000"/>
                            </p:stCondLst>
                            <p:childTnLst>
                              <p:par>
                                <p:cTn id="13" presetID="35"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style.rotation</p:attrName>
                                        </p:attrNameLst>
                                      </p:cBhvr>
                                      <p:tavLst>
                                        <p:tav tm="0">
                                          <p:val>
                                            <p:fltVal val="720"/>
                                          </p:val>
                                        </p:tav>
                                        <p:tav tm="100000">
                                          <p:val>
                                            <p:fltVal val="0"/>
                                          </p:val>
                                        </p:tav>
                                      </p:tavLst>
                                    </p:anim>
                                    <p:anim calcmode="lin" valueType="num">
                                      <p:cBhvr>
                                        <p:cTn id="17" dur="5000" fill="hold"/>
                                        <p:tgtEl>
                                          <p:spTgt spid="7"/>
                                        </p:tgtEl>
                                        <p:attrNameLst>
                                          <p:attrName>ppt_h</p:attrName>
                                        </p:attrNameLst>
                                      </p:cBhvr>
                                      <p:tavLst>
                                        <p:tav tm="0">
                                          <p:val>
                                            <p:fltVal val="0"/>
                                          </p:val>
                                        </p:tav>
                                        <p:tav tm="100000">
                                          <p:val>
                                            <p:strVal val="#ppt_h"/>
                                          </p:val>
                                        </p:tav>
                                      </p:tavLst>
                                    </p:anim>
                                    <p:anim calcmode="lin" valueType="num">
                                      <p:cBhvr>
                                        <p:cTn id="18" dur="5000" fill="hold"/>
                                        <p:tgtEl>
                                          <p:spTgt spid="7"/>
                                        </p:tgtEl>
                                        <p:attrNameLst>
                                          <p:attrName>ppt_w</p:attrName>
                                        </p:attrNameLst>
                                      </p:cBhvr>
                                      <p:tavLst>
                                        <p:tav tm="0">
                                          <p:val>
                                            <p:fltVal val="0"/>
                                          </p:val>
                                        </p:tav>
                                        <p:tav tm="100000">
                                          <p:val>
                                            <p:strVal val="#ppt_w"/>
                                          </p:val>
                                        </p:tav>
                                      </p:tavLst>
                                    </p:anim>
                                  </p:childTnLst>
                                </p:cTn>
                              </p:par>
                            </p:childTnLst>
                          </p:cTn>
                        </p:par>
                        <p:par>
                          <p:cTn id="19" fill="hold">
                            <p:stCondLst>
                              <p:cond delay="15000"/>
                            </p:stCondLst>
                            <p:childTnLst>
                              <p:par>
                                <p:cTn id="20" presetID="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0000"/>
                            </p:stCondLst>
                            <p:childTnLst>
                              <p:par>
                                <p:cTn id="25" presetID="2" presetClass="entr" presetSubtype="6"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000" fill="hold"/>
                                        <p:tgtEl>
                                          <p:spTgt spid="12"/>
                                        </p:tgtEl>
                                        <p:attrNameLst>
                                          <p:attrName>ppt_x</p:attrName>
                                        </p:attrNameLst>
                                      </p:cBhvr>
                                      <p:tavLst>
                                        <p:tav tm="0">
                                          <p:val>
                                            <p:strVal val="1+#ppt_w/2"/>
                                          </p:val>
                                        </p:tav>
                                        <p:tav tm="100000">
                                          <p:val>
                                            <p:strVal val="#ppt_x"/>
                                          </p:val>
                                        </p:tav>
                                      </p:tavLst>
                                    </p:anim>
                                    <p:anim calcmode="lin" valueType="num">
                                      <p:cBhvr additive="base">
                                        <p:cTn id="28"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Users\ALEX\Desktop\gifs\baile-2[1].gif">
            <a:hlinkClick r:id="" action="ppaction://noaction" highlightClick="1">
              <a:snd r:embed="rId2" name="demis roussos - morir al lado de mi amor.wav"/>
            </a:hlinkClick>
          </p:cNvPr>
          <p:cNvPicPr>
            <a:picLocks noChangeAspect="1" noChangeArrowheads="1" noCrop="1"/>
          </p:cNvPicPr>
          <p:nvPr/>
        </p:nvPicPr>
        <p:blipFill>
          <a:blip r:embed="rId3" cstate="print"/>
          <a:srcRect/>
          <a:stretch>
            <a:fillRect/>
          </a:stretch>
        </p:blipFill>
        <p:spPr bwMode="auto">
          <a:xfrm>
            <a:off x="467544" y="357504"/>
            <a:ext cx="1893562" cy="1825935"/>
          </a:xfrm>
          <a:prstGeom prst="rect">
            <a:avLst/>
          </a:prstGeom>
          <a:noFill/>
        </p:spPr>
      </p:pic>
      <p:pic>
        <p:nvPicPr>
          <p:cNvPr id="6" name="Picture 3" descr="C:\Users\ALEX\Desktop\gifs\baile-2[1].gif">
            <a:hlinkClick r:id="" action="ppaction://noaction" highlightClick="1">
              <a:snd r:embed="rId4" name="demis roussos - te amare siempre.wav"/>
            </a:hlinkClick>
          </p:cNvPr>
          <p:cNvPicPr>
            <a:picLocks noChangeAspect="1" noChangeArrowheads="1" noCrop="1"/>
          </p:cNvPicPr>
          <p:nvPr/>
        </p:nvPicPr>
        <p:blipFill>
          <a:blip r:embed="rId3" cstate="print"/>
          <a:srcRect/>
          <a:stretch>
            <a:fillRect/>
          </a:stretch>
        </p:blipFill>
        <p:spPr bwMode="auto">
          <a:xfrm>
            <a:off x="3419872" y="303498"/>
            <a:ext cx="1893562" cy="1825935"/>
          </a:xfrm>
          <a:prstGeom prst="rect">
            <a:avLst/>
          </a:prstGeom>
          <a:noFill/>
        </p:spPr>
      </p:pic>
      <p:pic>
        <p:nvPicPr>
          <p:cNvPr id="7" name="Picture 3" descr="C:\Users\ALEX\Desktop\gifs\baile-2[1].gif">
            <a:hlinkClick r:id="" action="ppaction://noaction" highlightClick="1">
              <a:snd r:embed="rId5" name="02 bailaré, bailarás.wav"/>
            </a:hlinkClick>
          </p:cNvPr>
          <p:cNvPicPr>
            <a:picLocks noChangeAspect="1" noChangeArrowheads="1" noCrop="1"/>
          </p:cNvPicPr>
          <p:nvPr/>
        </p:nvPicPr>
        <p:blipFill>
          <a:blip r:embed="rId3" cstate="print"/>
          <a:srcRect/>
          <a:stretch>
            <a:fillRect/>
          </a:stretch>
        </p:blipFill>
        <p:spPr bwMode="auto">
          <a:xfrm>
            <a:off x="6228184" y="411510"/>
            <a:ext cx="1893562" cy="1825935"/>
          </a:xfrm>
          <a:prstGeom prst="rect">
            <a:avLst/>
          </a:prstGeom>
          <a:noFill/>
        </p:spPr>
      </p:pic>
      <p:pic>
        <p:nvPicPr>
          <p:cNvPr id="8" name="Picture 3" descr="C:\Users\ALEX\Desktop\gifs\baile-2[1].gif">
            <a:hlinkClick r:id="" action="ppaction://noaction" highlightClick="1">
              <a:snd r:embed="rId6" name="-demis roussos_Éxitos en español_mañanas de terciopelo(2)(2)(2).wav"/>
            </a:hlinkClick>
          </p:cNvPr>
          <p:cNvPicPr>
            <a:picLocks noChangeAspect="1" noChangeArrowheads="1" noCrop="1"/>
          </p:cNvPicPr>
          <p:nvPr/>
        </p:nvPicPr>
        <p:blipFill>
          <a:blip r:embed="rId3" cstate="print"/>
          <a:srcRect/>
          <a:stretch>
            <a:fillRect/>
          </a:stretch>
        </p:blipFill>
        <p:spPr bwMode="auto">
          <a:xfrm>
            <a:off x="323528" y="2733768"/>
            <a:ext cx="1893562" cy="1825935"/>
          </a:xfrm>
          <a:prstGeom prst="rect">
            <a:avLst/>
          </a:prstGeom>
          <a:noFill/>
        </p:spPr>
      </p:pic>
      <p:pic>
        <p:nvPicPr>
          <p:cNvPr id="9" name="Picture 3" descr="C:\Users\ALEX\Desktop\gifs\baile-2[1].gif">
            <a:hlinkClick r:id="" action="ppaction://noaction" highlightClick="1">
              <a:snd r:embed="rId7" name="adios amor adios.wav"/>
            </a:hlinkClick>
          </p:cNvPr>
          <p:cNvPicPr>
            <a:picLocks noChangeAspect="1" noChangeArrowheads="1" noCrop="1"/>
          </p:cNvPicPr>
          <p:nvPr/>
        </p:nvPicPr>
        <p:blipFill>
          <a:blip r:embed="rId3" cstate="print"/>
          <a:srcRect/>
          <a:stretch>
            <a:fillRect/>
          </a:stretch>
        </p:blipFill>
        <p:spPr bwMode="auto">
          <a:xfrm>
            <a:off x="3419872" y="2690031"/>
            <a:ext cx="1893562" cy="1825935"/>
          </a:xfrm>
          <a:prstGeom prst="rect">
            <a:avLst/>
          </a:prstGeom>
          <a:noFill/>
        </p:spPr>
      </p:pic>
      <p:pic>
        <p:nvPicPr>
          <p:cNvPr id="10" name="Picture 3" descr="C:\Users\ALEX\Desktop\gifs\baile-2[1].gif">
            <a:hlinkClick r:id="" action="ppaction://noaction" highlightClick="1">
              <a:snd r:embed="rId8" name="demis roussos - un himno al amor.wav"/>
            </a:hlinkClick>
          </p:cNvPr>
          <p:cNvPicPr>
            <a:picLocks noChangeAspect="1" noChangeArrowheads="1" noCrop="1"/>
          </p:cNvPicPr>
          <p:nvPr/>
        </p:nvPicPr>
        <p:blipFill>
          <a:blip r:embed="rId3" cstate="print"/>
          <a:srcRect/>
          <a:stretch>
            <a:fillRect/>
          </a:stretch>
        </p:blipFill>
        <p:spPr bwMode="auto">
          <a:xfrm>
            <a:off x="6300192" y="2625756"/>
            <a:ext cx="1893562" cy="1825935"/>
          </a:xfrm>
          <a:prstGeom prst="rect">
            <a:avLst/>
          </a:prstGeom>
          <a:noFill/>
        </p:spPr>
      </p:pic>
      <p:pic>
        <p:nvPicPr>
          <p:cNvPr id="17414" name="Picture 6" descr="C:\Users\ALEX\Desktop\Basura\Fotos útiles\Gifs\barras_animadas_013[1].gif"/>
          <p:cNvPicPr>
            <a:picLocks noChangeAspect="1" noChangeArrowheads="1" noCrop="1"/>
          </p:cNvPicPr>
          <p:nvPr/>
        </p:nvPicPr>
        <p:blipFill>
          <a:blip r:embed="rId9" cstate="print"/>
          <a:srcRect/>
          <a:stretch>
            <a:fillRect/>
          </a:stretch>
        </p:blipFill>
        <p:spPr bwMode="auto">
          <a:xfrm flipH="1" flipV="1">
            <a:off x="-72008" y="0"/>
            <a:ext cx="9108504" cy="141480"/>
          </a:xfrm>
          <a:prstGeom prst="rect">
            <a:avLst/>
          </a:prstGeom>
          <a:noFill/>
        </p:spPr>
      </p:pic>
      <p:pic>
        <p:nvPicPr>
          <p:cNvPr id="14" name="Picture 6" descr="C:\Users\ALEX\Desktop\Basura\Fotos útiles\Gifs\barras_animadas_013[1].gif"/>
          <p:cNvPicPr>
            <a:picLocks noChangeAspect="1" noChangeArrowheads="1" noCrop="1"/>
          </p:cNvPicPr>
          <p:nvPr/>
        </p:nvPicPr>
        <p:blipFill>
          <a:blip r:embed="rId9" cstate="print"/>
          <a:srcRect/>
          <a:stretch>
            <a:fillRect/>
          </a:stretch>
        </p:blipFill>
        <p:spPr bwMode="auto">
          <a:xfrm>
            <a:off x="0" y="4968552"/>
            <a:ext cx="9108504" cy="141480"/>
          </a:xfrm>
          <a:prstGeom prst="rect">
            <a:avLst/>
          </a:prstGeom>
          <a:noFill/>
        </p:spPr>
      </p:pic>
      <p:pic>
        <p:nvPicPr>
          <p:cNvPr id="17415" name="Picture 7" descr="C:\Users\ALEX\Desktop\Basura\Fotos útiles\Gifs\barras_animadas_013[1].gif"/>
          <p:cNvPicPr>
            <a:picLocks noChangeAspect="1" noChangeArrowheads="1" noCrop="1"/>
          </p:cNvPicPr>
          <p:nvPr/>
        </p:nvPicPr>
        <p:blipFill>
          <a:blip r:embed="rId9" cstate="print"/>
          <a:srcRect/>
          <a:stretch>
            <a:fillRect/>
          </a:stretch>
        </p:blipFill>
        <p:spPr bwMode="auto">
          <a:xfrm rot="16200000">
            <a:off x="-2428194" y="2394314"/>
            <a:ext cx="4999390" cy="216023"/>
          </a:xfrm>
          <a:prstGeom prst="rect">
            <a:avLst/>
          </a:prstGeom>
          <a:noFill/>
        </p:spPr>
      </p:pic>
      <p:pic>
        <p:nvPicPr>
          <p:cNvPr id="18" name="Picture 7" descr="C:\Users\ALEX\Desktop\Basura\Fotos útiles\Gifs\barras_animadas_013[1].gif"/>
          <p:cNvPicPr>
            <a:picLocks noChangeAspect="1" noChangeArrowheads="1" noCrop="1"/>
          </p:cNvPicPr>
          <p:nvPr/>
        </p:nvPicPr>
        <p:blipFill>
          <a:blip r:embed="rId9" cstate="print"/>
          <a:srcRect/>
          <a:stretch>
            <a:fillRect/>
          </a:stretch>
        </p:blipFill>
        <p:spPr bwMode="auto">
          <a:xfrm rot="5400000" flipV="1">
            <a:off x="6439807" y="2447623"/>
            <a:ext cx="5116320" cy="221076"/>
          </a:xfrm>
          <a:prstGeom prst="rect">
            <a:avLst/>
          </a:prstGeom>
          <a:noFill/>
        </p:spPr>
      </p:pic>
      <p:sp>
        <p:nvSpPr>
          <p:cNvPr id="19" name="18 CuadroTexto"/>
          <p:cNvSpPr txBox="1"/>
          <p:nvPr/>
        </p:nvSpPr>
        <p:spPr>
          <a:xfrm>
            <a:off x="467544" y="2301720"/>
            <a:ext cx="2304256" cy="338554"/>
          </a:xfrm>
          <a:prstGeom prst="rect">
            <a:avLst/>
          </a:prstGeom>
          <a:noFill/>
        </p:spPr>
        <p:txBody>
          <a:bodyPr wrap="square" rtlCol="0">
            <a:spAutoFit/>
          </a:bodyPr>
          <a:lstStyle/>
          <a:p>
            <a:r>
              <a:rPr lang="es-ES" sz="1600" b="1" dirty="0" smtClean="0">
                <a:solidFill>
                  <a:srgbClr val="FFFF00"/>
                </a:solidFill>
                <a:latin typeface="Harlow Solid Italic" pitchFamily="82" charset="0"/>
                <a:cs typeface="Aharoni" pitchFamily="2" charset="-79"/>
              </a:rPr>
              <a:t>Si tengo que morir</a:t>
            </a:r>
            <a:endParaRPr lang="es-ES" sz="1600" b="1" dirty="0">
              <a:solidFill>
                <a:srgbClr val="FFFF00"/>
              </a:solidFill>
              <a:latin typeface="Harlow Solid Italic" pitchFamily="82" charset="0"/>
              <a:cs typeface="Aharoni" pitchFamily="2" charset="-79"/>
            </a:endParaRPr>
          </a:p>
        </p:txBody>
      </p:sp>
      <p:sp>
        <p:nvSpPr>
          <p:cNvPr id="20" name="19 CuadroTexto"/>
          <p:cNvSpPr txBox="1"/>
          <p:nvPr/>
        </p:nvSpPr>
        <p:spPr>
          <a:xfrm>
            <a:off x="3563888" y="2301720"/>
            <a:ext cx="2088232" cy="338554"/>
          </a:xfrm>
          <a:prstGeom prst="rect">
            <a:avLst/>
          </a:prstGeom>
          <a:noFill/>
        </p:spPr>
        <p:txBody>
          <a:bodyPr wrap="square" rtlCol="0">
            <a:spAutoFit/>
          </a:bodyPr>
          <a:lstStyle/>
          <a:p>
            <a:r>
              <a:rPr lang="es-ES" sz="1600" b="1" dirty="0" smtClean="0">
                <a:solidFill>
                  <a:srgbClr val="FFFF00"/>
                </a:solidFill>
                <a:latin typeface="Harlow Solid Italic" pitchFamily="82" charset="0"/>
                <a:cs typeface="Aharoni" pitchFamily="2" charset="-79"/>
              </a:rPr>
              <a:t>Te amare  siempre</a:t>
            </a:r>
            <a:endParaRPr lang="es-ES" sz="1600" b="1" dirty="0">
              <a:solidFill>
                <a:srgbClr val="FFFF00"/>
              </a:solidFill>
              <a:latin typeface="Harlow Solid Italic" pitchFamily="82" charset="0"/>
              <a:cs typeface="Aharoni" pitchFamily="2" charset="-79"/>
            </a:endParaRPr>
          </a:p>
        </p:txBody>
      </p:sp>
      <p:sp>
        <p:nvSpPr>
          <p:cNvPr id="15" name="14 CuadroTexto"/>
          <p:cNvSpPr txBox="1"/>
          <p:nvPr/>
        </p:nvSpPr>
        <p:spPr>
          <a:xfrm>
            <a:off x="6300192" y="2317834"/>
            <a:ext cx="2016224" cy="338554"/>
          </a:xfrm>
          <a:prstGeom prst="rect">
            <a:avLst/>
          </a:prstGeom>
          <a:noFill/>
        </p:spPr>
        <p:txBody>
          <a:bodyPr wrap="square" rtlCol="0">
            <a:spAutoFit/>
          </a:bodyPr>
          <a:lstStyle/>
          <a:p>
            <a:r>
              <a:rPr lang="es-ES" sz="1600" b="1" dirty="0" smtClean="0">
                <a:solidFill>
                  <a:srgbClr val="FFFF00"/>
                </a:solidFill>
                <a:latin typeface="Harlow Solid Italic" pitchFamily="82" charset="0"/>
                <a:cs typeface="Aharoni" pitchFamily="2" charset="-79"/>
              </a:rPr>
              <a:t>Bailaré , bailarás</a:t>
            </a:r>
            <a:endParaRPr lang="es-ES" sz="1600" b="1" dirty="0">
              <a:solidFill>
                <a:srgbClr val="FFFF00"/>
              </a:solidFill>
              <a:latin typeface="Harlow Solid Italic" pitchFamily="82" charset="0"/>
              <a:cs typeface="Aharoni" pitchFamily="2" charset="-79"/>
            </a:endParaRPr>
          </a:p>
        </p:txBody>
      </p:sp>
      <p:sp>
        <p:nvSpPr>
          <p:cNvPr id="16" name="15 CuadroTexto"/>
          <p:cNvSpPr txBox="1"/>
          <p:nvPr/>
        </p:nvSpPr>
        <p:spPr>
          <a:xfrm>
            <a:off x="395536" y="4515966"/>
            <a:ext cx="2448272" cy="338554"/>
          </a:xfrm>
          <a:prstGeom prst="rect">
            <a:avLst/>
          </a:prstGeom>
          <a:noFill/>
        </p:spPr>
        <p:txBody>
          <a:bodyPr wrap="square" rtlCol="0">
            <a:spAutoFit/>
          </a:bodyPr>
          <a:lstStyle/>
          <a:p>
            <a:r>
              <a:rPr lang="es-ES" sz="1600" dirty="0" smtClean="0">
                <a:solidFill>
                  <a:srgbClr val="FFFF00"/>
                </a:solidFill>
                <a:latin typeface="Harlow Solid Italic" pitchFamily="82" charset="0"/>
                <a:cs typeface="Aharoni" pitchFamily="2" charset="-79"/>
              </a:rPr>
              <a:t>Mañanas de terciopelo</a:t>
            </a:r>
            <a:endParaRPr lang="es-ES" sz="1600" dirty="0">
              <a:solidFill>
                <a:srgbClr val="FFFF00"/>
              </a:solidFill>
              <a:latin typeface="Harlow Solid Italic" pitchFamily="82" charset="0"/>
              <a:cs typeface="Aharoni" pitchFamily="2" charset="-79"/>
            </a:endParaRPr>
          </a:p>
        </p:txBody>
      </p:sp>
      <p:sp>
        <p:nvSpPr>
          <p:cNvPr id="17" name="16 CuadroTexto"/>
          <p:cNvSpPr txBox="1"/>
          <p:nvPr/>
        </p:nvSpPr>
        <p:spPr>
          <a:xfrm>
            <a:off x="3275856" y="4515966"/>
            <a:ext cx="2232248" cy="338554"/>
          </a:xfrm>
          <a:prstGeom prst="rect">
            <a:avLst/>
          </a:prstGeom>
          <a:noFill/>
        </p:spPr>
        <p:txBody>
          <a:bodyPr wrap="square" rtlCol="0">
            <a:spAutoFit/>
          </a:bodyPr>
          <a:lstStyle/>
          <a:p>
            <a:r>
              <a:rPr lang="es-ES" sz="1600" b="1" dirty="0" smtClean="0">
                <a:solidFill>
                  <a:srgbClr val="FFFF00"/>
                </a:solidFill>
                <a:latin typeface="Harlow Solid Italic" pitchFamily="82" charset="0"/>
                <a:cs typeface="Aharoni" pitchFamily="2" charset="-79"/>
              </a:rPr>
              <a:t>Adiós amor adiós</a:t>
            </a:r>
            <a:endParaRPr lang="es-ES" sz="1600" b="1" dirty="0">
              <a:solidFill>
                <a:srgbClr val="FFFF00"/>
              </a:solidFill>
              <a:latin typeface="Harlow Solid Italic" pitchFamily="82" charset="0"/>
              <a:cs typeface="Aharoni" pitchFamily="2" charset="-79"/>
            </a:endParaRPr>
          </a:p>
        </p:txBody>
      </p:sp>
      <p:sp>
        <p:nvSpPr>
          <p:cNvPr id="21" name="20 CuadroTexto"/>
          <p:cNvSpPr txBox="1"/>
          <p:nvPr/>
        </p:nvSpPr>
        <p:spPr>
          <a:xfrm>
            <a:off x="6372200" y="4461960"/>
            <a:ext cx="2016224" cy="338554"/>
          </a:xfrm>
          <a:prstGeom prst="rect">
            <a:avLst/>
          </a:prstGeom>
          <a:noFill/>
        </p:spPr>
        <p:txBody>
          <a:bodyPr wrap="square" rtlCol="0">
            <a:spAutoFit/>
          </a:bodyPr>
          <a:lstStyle/>
          <a:p>
            <a:r>
              <a:rPr lang="es-ES" sz="1600" b="1" dirty="0" smtClean="0">
                <a:solidFill>
                  <a:srgbClr val="FFFF00"/>
                </a:solidFill>
                <a:latin typeface="Harlow Solid Italic" pitchFamily="82" charset="0"/>
                <a:cs typeface="Aharoni" pitchFamily="2" charset="-79"/>
              </a:rPr>
              <a:t>Himno al amor</a:t>
            </a:r>
            <a:endParaRPr lang="es-ES" sz="1600" b="1" dirty="0">
              <a:solidFill>
                <a:srgbClr val="FFFF00"/>
              </a:solidFill>
              <a:latin typeface="Harlow Solid Italic" pitchFamily="82" charset="0"/>
              <a:cs typeface="Aharoni" pitchFamily="2" charset="-79"/>
            </a:endParaRPr>
          </a:p>
        </p:txBody>
      </p:sp>
      <p:pic>
        <p:nvPicPr>
          <p:cNvPr id="1043" name="Picture 19" descr="http://www.conae.gob.mx/fenix/programas/apf/images/boton_salir.gif">
            <a:hlinkClick r:id="" action="ppaction://hlinkshowjump?jump=nextslide" endSnd="1"/>
          </p:cNvPr>
          <p:cNvPicPr>
            <a:picLocks noChangeAspect="1" noChangeArrowheads="1"/>
          </p:cNvPicPr>
          <p:nvPr/>
        </p:nvPicPr>
        <p:blipFill>
          <a:blip r:embed="rId10" cstate="print"/>
          <a:srcRect/>
          <a:stretch>
            <a:fillRect/>
          </a:stretch>
        </p:blipFill>
        <p:spPr bwMode="auto">
          <a:xfrm>
            <a:off x="7956376" y="4587974"/>
            <a:ext cx="733425" cy="257175"/>
          </a:xfrm>
          <a:prstGeom prst="rect">
            <a:avLst/>
          </a:prstGeom>
          <a:noFill/>
        </p:spPr>
      </p:pic>
      <p:pic>
        <p:nvPicPr>
          <p:cNvPr id="1026" name="Picture 2" descr="C:\Users\ALEX\Desktop\Basura\gifs nena\brillo20dor1[1].gif"/>
          <p:cNvPicPr>
            <a:picLocks noChangeAspect="1" noChangeArrowheads="1" noCrop="1"/>
          </p:cNvPicPr>
          <p:nvPr/>
        </p:nvPicPr>
        <p:blipFill>
          <a:blip r:embed="rId11" cstate="print"/>
          <a:srcRect/>
          <a:stretch>
            <a:fillRect/>
          </a:stretch>
        </p:blipFill>
        <p:spPr bwMode="auto">
          <a:xfrm>
            <a:off x="2248958" y="843558"/>
            <a:ext cx="1098905" cy="972108"/>
          </a:xfrm>
          <a:prstGeom prst="rect">
            <a:avLst/>
          </a:prstGeom>
          <a:noFill/>
        </p:spPr>
      </p:pic>
      <p:pic>
        <p:nvPicPr>
          <p:cNvPr id="1027" name="Picture 3" descr="C:\Users\ALEX\Desktop\Basura\gifs nena\brillo20dor1[1].gif"/>
          <p:cNvPicPr>
            <a:picLocks noChangeAspect="1" noChangeArrowheads="1" noCrop="1"/>
          </p:cNvPicPr>
          <p:nvPr/>
        </p:nvPicPr>
        <p:blipFill>
          <a:blip r:embed="rId11" cstate="print"/>
          <a:srcRect/>
          <a:stretch>
            <a:fillRect/>
          </a:stretch>
        </p:blipFill>
        <p:spPr bwMode="auto">
          <a:xfrm>
            <a:off x="5352200" y="3075806"/>
            <a:ext cx="976805" cy="864096"/>
          </a:xfrm>
          <a:prstGeom prst="rect">
            <a:avLst/>
          </a:prstGeom>
          <a:noFill/>
        </p:spPr>
      </p:pic>
    </p:spTree>
  </p:cSld>
  <p:clrMapOvr>
    <a:masterClrMapping/>
  </p:clrMapOvr>
  <p:transition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2000" fill="hold"/>
                                        <p:tgtEl>
                                          <p:spTgt spid="17411"/>
                                        </p:tgtEl>
                                        <p:attrNameLst>
                                          <p:attrName>ppt_w</p:attrName>
                                        </p:attrNameLst>
                                      </p:cBhvr>
                                      <p:tavLst>
                                        <p:tav tm="0">
                                          <p:val>
                                            <p:fltVal val="0"/>
                                          </p:val>
                                        </p:tav>
                                        <p:tav tm="100000">
                                          <p:val>
                                            <p:strVal val="#ppt_w"/>
                                          </p:val>
                                        </p:tav>
                                      </p:tavLst>
                                    </p:anim>
                                    <p:anim calcmode="lin" valueType="num">
                                      <p:cBhvr>
                                        <p:cTn id="8" dur="2000" fill="hold"/>
                                        <p:tgtEl>
                                          <p:spTgt spid="17411"/>
                                        </p:tgtEl>
                                        <p:attrNameLst>
                                          <p:attrName>ppt_h</p:attrName>
                                        </p:attrNameLst>
                                      </p:cBhvr>
                                      <p:tavLst>
                                        <p:tav tm="0">
                                          <p:val>
                                            <p:fltVal val="0"/>
                                          </p:val>
                                        </p:tav>
                                        <p:tav tm="100000">
                                          <p:val>
                                            <p:strVal val="#ppt_h"/>
                                          </p:val>
                                        </p:tav>
                                      </p:tavLst>
                                    </p:anim>
                                    <p:anim calcmode="lin" valueType="num">
                                      <p:cBhvr>
                                        <p:cTn id="9" dur="2000" fill="hold"/>
                                        <p:tgtEl>
                                          <p:spTgt spid="17411"/>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17411"/>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2000" fill="hold"/>
                                        <p:tgtEl>
                                          <p:spTgt spid="19"/>
                                        </p:tgtEl>
                                        <p:attrNameLst>
                                          <p:attrName>ppt_w</p:attrName>
                                        </p:attrNameLst>
                                      </p:cBhvr>
                                      <p:tavLst>
                                        <p:tav tm="0">
                                          <p:val>
                                            <p:fltVal val="0"/>
                                          </p:val>
                                        </p:tav>
                                        <p:tav tm="100000">
                                          <p:val>
                                            <p:strVal val="#ppt_w"/>
                                          </p:val>
                                        </p:tav>
                                      </p:tavLst>
                                    </p:anim>
                                    <p:anim calcmode="lin" valueType="num">
                                      <p:cBhvr>
                                        <p:cTn id="14" dur="2000" fill="hold"/>
                                        <p:tgtEl>
                                          <p:spTgt spid="19"/>
                                        </p:tgtEl>
                                        <p:attrNameLst>
                                          <p:attrName>ppt_h</p:attrName>
                                        </p:attrNameLst>
                                      </p:cBhvr>
                                      <p:tavLst>
                                        <p:tav tm="0">
                                          <p:val>
                                            <p:fltVal val="0"/>
                                          </p:val>
                                        </p:tav>
                                        <p:tav tm="100000">
                                          <p:val>
                                            <p:strVal val="#ppt_h"/>
                                          </p:val>
                                        </p:tav>
                                      </p:tavLst>
                                    </p:anim>
                                    <p:anim calcmode="lin" valueType="num">
                                      <p:cBhvr>
                                        <p:cTn id="15" dur="2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2000"/>
                            </p:stCondLst>
                            <p:childTnLst>
                              <p:par>
                                <p:cTn id="18" presetID="15"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 calcmode="lin" valueType="num">
                                      <p:cBhvr>
                                        <p:cTn id="22"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3" dur="2000" fill="hold"/>
                                        <p:tgtEl>
                                          <p:spTgt spid="6"/>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2000" fill="hold"/>
                                        <p:tgtEl>
                                          <p:spTgt spid="20"/>
                                        </p:tgtEl>
                                        <p:attrNameLst>
                                          <p:attrName>ppt_w</p:attrName>
                                        </p:attrNameLst>
                                      </p:cBhvr>
                                      <p:tavLst>
                                        <p:tav tm="0">
                                          <p:val>
                                            <p:fltVal val="0"/>
                                          </p:val>
                                        </p:tav>
                                        <p:tav tm="100000">
                                          <p:val>
                                            <p:strVal val="#ppt_w"/>
                                          </p:val>
                                        </p:tav>
                                      </p:tavLst>
                                    </p:anim>
                                    <p:anim calcmode="lin" valueType="num">
                                      <p:cBhvr>
                                        <p:cTn id="27" dur="2000" fill="hold"/>
                                        <p:tgtEl>
                                          <p:spTgt spid="20"/>
                                        </p:tgtEl>
                                        <p:attrNameLst>
                                          <p:attrName>ppt_h</p:attrName>
                                        </p:attrNameLst>
                                      </p:cBhvr>
                                      <p:tavLst>
                                        <p:tav tm="0">
                                          <p:val>
                                            <p:fltVal val="0"/>
                                          </p:val>
                                        </p:tav>
                                        <p:tav tm="100000">
                                          <p:val>
                                            <p:strVal val="#ppt_h"/>
                                          </p:val>
                                        </p:tav>
                                      </p:tavLst>
                                    </p:anim>
                                    <p:anim calcmode="lin" valueType="num">
                                      <p:cBhvr>
                                        <p:cTn id="28" dur="2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29" dur="2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par>
                          <p:cTn id="30" fill="hold">
                            <p:stCondLst>
                              <p:cond delay="4000"/>
                            </p:stCondLst>
                            <p:childTnLst>
                              <p:par>
                                <p:cTn id="31" presetID="15"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7"/>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2000" fill="hold"/>
                                        <p:tgtEl>
                                          <p:spTgt spid="15"/>
                                        </p:tgtEl>
                                        <p:attrNameLst>
                                          <p:attrName>ppt_w</p:attrName>
                                        </p:attrNameLst>
                                      </p:cBhvr>
                                      <p:tavLst>
                                        <p:tav tm="0">
                                          <p:val>
                                            <p:fltVal val="0"/>
                                          </p:val>
                                        </p:tav>
                                        <p:tav tm="100000">
                                          <p:val>
                                            <p:strVal val="#ppt_w"/>
                                          </p:val>
                                        </p:tav>
                                      </p:tavLst>
                                    </p:anim>
                                    <p:anim calcmode="lin" valueType="num">
                                      <p:cBhvr>
                                        <p:cTn id="40" dur="2000" fill="hold"/>
                                        <p:tgtEl>
                                          <p:spTgt spid="15"/>
                                        </p:tgtEl>
                                        <p:attrNameLst>
                                          <p:attrName>ppt_h</p:attrName>
                                        </p:attrNameLst>
                                      </p:cBhvr>
                                      <p:tavLst>
                                        <p:tav tm="0">
                                          <p:val>
                                            <p:fltVal val="0"/>
                                          </p:val>
                                        </p:tav>
                                        <p:tav tm="100000">
                                          <p:val>
                                            <p:strVal val="#ppt_h"/>
                                          </p:val>
                                        </p:tav>
                                      </p:tavLst>
                                    </p:anim>
                                    <p:anim calcmode="lin" valueType="num">
                                      <p:cBhvr>
                                        <p:cTn id="41"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2"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6000"/>
                            </p:stCondLst>
                            <p:childTnLst>
                              <p:par>
                                <p:cTn id="44" presetID="15"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2000" fill="hold"/>
                                        <p:tgtEl>
                                          <p:spTgt spid="8"/>
                                        </p:tgtEl>
                                        <p:attrNameLst>
                                          <p:attrName>ppt_w</p:attrName>
                                        </p:attrNameLst>
                                      </p:cBhvr>
                                      <p:tavLst>
                                        <p:tav tm="0">
                                          <p:val>
                                            <p:fltVal val="0"/>
                                          </p:val>
                                        </p:tav>
                                        <p:tav tm="100000">
                                          <p:val>
                                            <p:strVal val="#ppt_w"/>
                                          </p:val>
                                        </p:tav>
                                      </p:tavLst>
                                    </p:anim>
                                    <p:anim calcmode="lin" valueType="num">
                                      <p:cBhvr>
                                        <p:cTn id="47" dur="2000" fill="hold"/>
                                        <p:tgtEl>
                                          <p:spTgt spid="8"/>
                                        </p:tgtEl>
                                        <p:attrNameLst>
                                          <p:attrName>ppt_h</p:attrName>
                                        </p:attrNameLst>
                                      </p:cBhvr>
                                      <p:tavLst>
                                        <p:tav tm="0">
                                          <p:val>
                                            <p:fltVal val="0"/>
                                          </p:val>
                                        </p:tav>
                                        <p:tav tm="100000">
                                          <p:val>
                                            <p:strVal val="#ppt_h"/>
                                          </p:val>
                                        </p:tav>
                                      </p:tavLst>
                                    </p:anim>
                                    <p:anim calcmode="lin" valueType="num">
                                      <p:cBhvr>
                                        <p:cTn id="48"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9" dur="2000" fill="hold"/>
                                        <p:tgtEl>
                                          <p:spTgt spid="8"/>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2000" fill="hold"/>
                                        <p:tgtEl>
                                          <p:spTgt spid="16"/>
                                        </p:tgtEl>
                                        <p:attrNameLst>
                                          <p:attrName>ppt_w</p:attrName>
                                        </p:attrNameLst>
                                      </p:cBhvr>
                                      <p:tavLst>
                                        <p:tav tm="0">
                                          <p:val>
                                            <p:fltVal val="0"/>
                                          </p:val>
                                        </p:tav>
                                        <p:tav tm="100000">
                                          <p:val>
                                            <p:strVal val="#ppt_w"/>
                                          </p:val>
                                        </p:tav>
                                      </p:tavLst>
                                    </p:anim>
                                    <p:anim calcmode="lin" valueType="num">
                                      <p:cBhvr>
                                        <p:cTn id="53" dur="2000" fill="hold"/>
                                        <p:tgtEl>
                                          <p:spTgt spid="16"/>
                                        </p:tgtEl>
                                        <p:attrNameLst>
                                          <p:attrName>ppt_h</p:attrName>
                                        </p:attrNameLst>
                                      </p:cBhvr>
                                      <p:tavLst>
                                        <p:tav tm="0">
                                          <p:val>
                                            <p:fltVal val="0"/>
                                          </p:val>
                                        </p:tav>
                                        <p:tav tm="100000">
                                          <p:val>
                                            <p:strVal val="#ppt_h"/>
                                          </p:val>
                                        </p:tav>
                                      </p:tavLst>
                                    </p:anim>
                                    <p:anim calcmode="lin" valueType="num">
                                      <p:cBhvr>
                                        <p:cTn id="54"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55" dur="2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56" fill="hold">
                            <p:stCondLst>
                              <p:cond delay="8000"/>
                            </p:stCondLst>
                            <p:childTnLst>
                              <p:par>
                                <p:cTn id="57" presetID="15" presetClass="entr" presetSubtype="0"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ppt_w</p:attrName>
                                        </p:attrNameLst>
                                      </p:cBhvr>
                                      <p:tavLst>
                                        <p:tav tm="0">
                                          <p:val>
                                            <p:fltVal val="0"/>
                                          </p:val>
                                        </p:tav>
                                        <p:tav tm="100000">
                                          <p:val>
                                            <p:strVal val="#ppt_w"/>
                                          </p:val>
                                        </p:tav>
                                      </p:tavLst>
                                    </p:anim>
                                    <p:anim calcmode="lin" valueType="num">
                                      <p:cBhvr>
                                        <p:cTn id="60" dur="2000" fill="hold"/>
                                        <p:tgtEl>
                                          <p:spTgt spid="9"/>
                                        </p:tgtEl>
                                        <p:attrNameLst>
                                          <p:attrName>ppt_h</p:attrName>
                                        </p:attrNameLst>
                                      </p:cBhvr>
                                      <p:tavLst>
                                        <p:tav tm="0">
                                          <p:val>
                                            <p:fltVal val="0"/>
                                          </p:val>
                                        </p:tav>
                                        <p:tav tm="100000">
                                          <p:val>
                                            <p:strVal val="#ppt_h"/>
                                          </p:val>
                                        </p:tav>
                                      </p:tavLst>
                                    </p:anim>
                                    <p:anim calcmode="lin" valueType="num">
                                      <p:cBhvr>
                                        <p:cTn id="61"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2" dur="2000" fill="hold"/>
                                        <p:tgtEl>
                                          <p:spTgt spid="9"/>
                                        </p:tgtEl>
                                        <p:attrNameLst>
                                          <p:attrName>ppt_y</p:attrName>
                                        </p:attrNameLst>
                                      </p:cBhvr>
                                      <p:tavLst>
                                        <p:tav tm="0" fmla="#ppt_y+(sin(-2*pi*(1-$))*-#ppt_x+cos(-2*pi*(1-$))*(1-#ppt_y))*(1-$)">
                                          <p:val>
                                            <p:fltVal val="0"/>
                                          </p:val>
                                        </p:tav>
                                        <p:tav tm="100000">
                                          <p:val>
                                            <p:fltVal val="1"/>
                                          </p:val>
                                        </p:tav>
                                      </p:tavLst>
                                    </p:anim>
                                  </p:childTnLst>
                                </p:cTn>
                              </p:par>
                              <p:par>
                                <p:cTn id="63" presetID="15" presetClass="entr" presetSubtype="0"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2000" fill="hold"/>
                                        <p:tgtEl>
                                          <p:spTgt spid="17"/>
                                        </p:tgtEl>
                                        <p:attrNameLst>
                                          <p:attrName>ppt_w</p:attrName>
                                        </p:attrNameLst>
                                      </p:cBhvr>
                                      <p:tavLst>
                                        <p:tav tm="0">
                                          <p:val>
                                            <p:fltVal val="0"/>
                                          </p:val>
                                        </p:tav>
                                        <p:tav tm="100000">
                                          <p:val>
                                            <p:strVal val="#ppt_w"/>
                                          </p:val>
                                        </p:tav>
                                      </p:tavLst>
                                    </p:anim>
                                    <p:anim calcmode="lin" valueType="num">
                                      <p:cBhvr>
                                        <p:cTn id="66" dur="2000" fill="hold"/>
                                        <p:tgtEl>
                                          <p:spTgt spid="17"/>
                                        </p:tgtEl>
                                        <p:attrNameLst>
                                          <p:attrName>ppt_h</p:attrName>
                                        </p:attrNameLst>
                                      </p:cBhvr>
                                      <p:tavLst>
                                        <p:tav tm="0">
                                          <p:val>
                                            <p:fltVal val="0"/>
                                          </p:val>
                                        </p:tav>
                                        <p:tav tm="100000">
                                          <p:val>
                                            <p:strVal val="#ppt_h"/>
                                          </p:val>
                                        </p:tav>
                                      </p:tavLst>
                                    </p:anim>
                                    <p:anim calcmode="lin" valueType="num">
                                      <p:cBhvr>
                                        <p:cTn id="67"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9" fill="hold">
                            <p:stCondLst>
                              <p:cond delay="10000"/>
                            </p:stCondLst>
                            <p:childTnLst>
                              <p:par>
                                <p:cTn id="70" presetID="15" presetClass="entr" presetSubtype="0" fill="hold"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p:cTn id="72" dur="2000" fill="hold"/>
                                        <p:tgtEl>
                                          <p:spTgt spid="10"/>
                                        </p:tgtEl>
                                        <p:attrNameLst>
                                          <p:attrName>ppt_w</p:attrName>
                                        </p:attrNameLst>
                                      </p:cBhvr>
                                      <p:tavLst>
                                        <p:tav tm="0">
                                          <p:val>
                                            <p:fltVal val="0"/>
                                          </p:val>
                                        </p:tav>
                                        <p:tav tm="100000">
                                          <p:val>
                                            <p:strVal val="#ppt_w"/>
                                          </p:val>
                                        </p:tav>
                                      </p:tavLst>
                                    </p:anim>
                                    <p:anim calcmode="lin" valueType="num">
                                      <p:cBhvr>
                                        <p:cTn id="73" dur="2000" fill="hold"/>
                                        <p:tgtEl>
                                          <p:spTgt spid="10"/>
                                        </p:tgtEl>
                                        <p:attrNameLst>
                                          <p:attrName>ppt_h</p:attrName>
                                        </p:attrNameLst>
                                      </p:cBhvr>
                                      <p:tavLst>
                                        <p:tav tm="0">
                                          <p:val>
                                            <p:fltVal val="0"/>
                                          </p:val>
                                        </p:tav>
                                        <p:tav tm="100000">
                                          <p:val>
                                            <p:strVal val="#ppt_h"/>
                                          </p:val>
                                        </p:tav>
                                      </p:tavLst>
                                    </p:anim>
                                    <p:anim calcmode="lin" valueType="num">
                                      <p:cBhvr>
                                        <p:cTn id="74"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75" dur="2000" fill="hold"/>
                                        <p:tgtEl>
                                          <p:spTgt spid="10"/>
                                        </p:tgtEl>
                                        <p:attrNameLst>
                                          <p:attrName>ppt_y</p:attrName>
                                        </p:attrNameLst>
                                      </p:cBhvr>
                                      <p:tavLst>
                                        <p:tav tm="0" fmla="#ppt_y+(sin(-2*pi*(1-$))*-#ppt_x+cos(-2*pi*(1-$))*(1-#ppt_y))*(1-$)">
                                          <p:val>
                                            <p:fltVal val="0"/>
                                          </p:val>
                                        </p:tav>
                                        <p:tav tm="100000">
                                          <p:val>
                                            <p:fltVal val="1"/>
                                          </p:val>
                                        </p:tav>
                                      </p:tavLst>
                                    </p:anim>
                                  </p:childTnLst>
                                </p:cTn>
                              </p:par>
                              <p:par>
                                <p:cTn id="76" presetID="15"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p:cTn id="78" dur="2000" fill="hold"/>
                                        <p:tgtEl>
                                          <p:spTgt spid="21"/>
                                        </p:tgtEl>
                                        <p:attrNameLst>
                                          <p:attrName>ppt_w</p:attrName>
                                        </p:attrNameLst>
                                      </p:cBhvr>
                                      <p:tavLst>
                                        <p:tav tm="0">
                                          <p:val>
                                            <p:fltVal val="0"/>
                                          </p:val>
                                        </p:tav>
                                        <p:tav tm="100000">
                                          <p:val>
                                            <p:strVal val="#ppt_w"/>
                                          </p:val>
                                        </p:tav>
                                      </p:tavLst>
                                    </p:anim>
                                    <p:anim calcmode="lin" valueType="num">
                                      <p:cBhvr>
                                        <p:cTn id="79" dur="2000" fill="hold"/>
                                        <p:tgtEl>
                                          <p:spTgt spid="21"/>
                                        </p:tgtEl>
                                        <p:attrNameLst>
                                          <p:attrName>ppt_h</p:attrName>
                                        </p:attrNameLst>
                                      </p:cBhvr>
                                      <p:tavLst>
                                        <p:tav tm="0">
                                          <p:val>
                                            <p:fltVal val="0"/>
                                          </p:val>
                                        </p:tav>
                                        <p:tav tm="100000">
                                          <p:val>
                                            <p:strVal val="#ppt_h"/>
                                          </p:val>
                                        </p:tav>
                                      </p:tavLst>
                                    </p:anim>
                                    <p:anim calcmode="lin" valueType="num">
                                      <p:cBhvr>
                                        <p:cTn id="80" dur="2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21"/>
                                        </p:tgtEl>
                                        <p:attrNameLst>
                                          <p:attrName>ppt_y</p:attrName>
                                        </p:attrNameLst>
                                      </p:cBhvr>
                                      <p:tavLst>
                                        <p:tav tm="0" fmla="#ppt_y+(sin(-2*pi*(1-$))*-#ppt_x+cos(-2*pi*(1-$))*(1-#ppt_y))*(1-$)">
                                          <p:val>
                                            <p:fltVal val="0"/>
                                          </p:val>
                                        </p:tav>
                                        <p:tav tm="100000">
                                          <p:val>
                                            <p:fltVal val="1"/>
                                          </p:val>
                                        </p:tav>
                                      </p:tavLst>
                                    </p:anim>
                                  </p:childTnLst>
                                </p:cTn>
                              </p:par>
                              <p:par>
                                <p:cTn id="82" presetID="10" presetClass="entr" presetSubtype="0" fill="hold" nodeType="withEffect">
                                  <p:stCondLst>
                                    <p:cond delay="0"/>
                                  </p:stCondLst>
                                  <p:childTnLst>
                                    <p:set>
                                      <p:cBhvr>
                                        <p:cTn id="83" dur="1" fill="hold">
                                          <p:stCondLst>
                                            <p:cond delay="0"/>
                                          </p:stCondLst>
                                        </p:cTn>
                                        <p:tgtEl>
                                          <p:spTgt spid="1043"/>
                                        </p:tgtEl>
                                        <p:attrNameLst>
                                          <p:attrName>style.visibility</p:attrName>
                                        </p:attrNameLst>
                                      </p:cBhvr>
                                      <p:to>
                                        <p:strVal val="visible"/>
                                      </p:to>
                                    </p:set>
                                    <p:animEffect transition="in" filter="fade">
                                      <p:cBhvr>
                                        <p:cTn id="84" dur="2000"/>
                                        <p:tgtEl>
                                          <p:spTgt spid="1043"/>
                                        </p:tgtEl>
                                      </p:cBhvr>
                                    </p:animEffect>
                                  </p:childTnLst>
                                </p:cTn>
                              </p:par>
                            </p:childTnLst>
                          </p:cTn>
                        </p:par>
                        <p:par>
                          <p:cTn id="85" fill="hold">
                            <p:stCondLst>
                              <p:cond delay="12000"/>
                            </p:stCondLst>
                            <p:childTnLst>
                              <p:par>
                                <p:cTn id="86" presetID="10" presetClass="entr" presetSubtype="0" fill="hold" nodeType="afterEffect">
                                  <p:stCondLst>
                                    <p:cond delay="0"/>
                                  </p:stCondLst>
                                  <p:childTnLst>
                                    <p:set>
                                      <p:cBhvr>
                                        <p:cTn id="87" dur="1" fill="hold">
                                          <p:stCondLst>
                                            <p:cond delay="0"/>
                                          </p:stCondLst>
                                        </p:cTn>
                                        <p:tgtEl>
                                          <p:spTgt spid="1026"/>
                                        </p:tgtEl>
                                        <p:attrNameLst>
                                          <p:attrName>style.visibility</p:attrName>
                                        </p:attrNameLst>
                                      </p:cBhvr>
                                      <p:to>
                                        <p:strVal val="visible"/>
                                      </p:to>
                                    </p:set>
                                    <p:animEffect transition="in" filter="fade">
                                      <p:cBhvr>
                                        <p:cTn id="88" dur="2000"/>
                                        <p:tgtEl>
                                          <p:spTgt spid="1026"/>
                                        </p:tgtEl>
                                      </p:cBhvr>
                                    </p:animEffect>
                                  </p:childTnLst>
                                </p:cTn>
                              </p:par>
                              <p:par>
                                <p:cTn id="89" presetID="10" presetClass="entr" presetSubtype="0" fill="hold" nodeType="withEffect">
                                  <p:stCondLst>
                                    <p:cond delay="0"/>
                                  </p:stCondLst>
                                  <p:childTnLst>
                                    <p:set>
                                      <p:cBhvr>
                                        <p:cTn id="90" dur="1" fill="hold">
                                          <p:stCondLst>
                                            <p:cond delay="0"/>
                                          </p:stCondLst>
                                        </p:cTn>
                                        <p:tgtEl>
                                          <p:spTgt spid="1027"/>
                                        </p:tgtEl>
                                        <p:attrNameLst>
                                          <p:attrName>style.visibility</p:attrName>
                                        </p:attrNameLst>
                                      </p:cBhvr>
                                      <p:to>
                                        <p:strVal val="visible"/>
                                      </p:to>
                                    </p:set>
                                    <p:animEffect transition="in" filter="fade">
                                      <p:cBhvr>
                                        <p:cTn id="91"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15" grpId="0"/>
      <p:bldP spid="16" grpId="0"/>
      <p:bldP spid="17"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2195736" y="-92546"/>
            <a:ext cx="6552728" cy="769441"/>
          </a:xfrm>
          <a:prstGeom prst="rect">
            <a:avLst/>
          </a:prstGeom>
          <a:noFill/>
        </p:spPr>
        <p:txBody>
          <a:bodyPr wrap="square" rtlCol="0">
            <a:spAutoFit/>
          </a:bodyPr>
          <a:lstStyle/>
          <a:p>
            <a:r>
              <a:rPr lang="es-ES" sz="4400" b="1" u="sng" dirty="0" err="1" smtClean="0">
                <a:solidFill>
                  <a:srgbClr val="FF0000"/>
                </a:solidFill>
                <a:latin typeface="Old English Text MT" pitchFamily="66" charset="0"/>
              </a:rPr>
              <a:t>Demis</a:t>
            </a:r>
            <a:r>
              <a:rPr lang="es-ES" sz="4400" b="1" u="sng" dirty="0" smtClean="0">
                <a:solidFill>
                  <a:srgbClr val="FF0000"/>
                </a:solidFill>
                <a:latin typeface="Old English Text MT" pitchFamily="66" charset="0"/>
              </a:rPr>
              <a:t>  </a:t>
            </a:r>
            <a:r>
              <a:rPr lang="es-ES" sz="4400" b="1" u="sng" dirty="0" err="1" smtClean="0">
                <a:solidFill>
                  <a:srgbClr val="FF0000"/>
                </a:solidFill>
                <a:latin typeface="Old English Text MT" pitchFamily="66" charset="0"/>
              </a:rPr>
              <a:t>Roussos</a:t>
            </a:r>
            <a:endParaRPr lang="es-ES" sz="4400" b="1" u="sng" dirty="0">
              <a:solidFill>
                <a:srgbClr val="FF0000"/>
              </a:solidFill>
              <a:latin typeface="Old English Text MT" pitchFamily="66" charset="0"/>
            </a:endParaRPr>
          </a:p>
        </p:txBody>
      </p:sp>
      <p:sp>
        <p:nvSpPr>
          <p:cNvPr id="4" name="3 CuadroTexto"/>
          <p:cNvSpPr txBox="1"/>
          <p:nvPr/>
        </p:nvSpPr>
        <p:spPr>
          <a:xfrm>
            <a:off x="323528" y="555526"/>
            <a:ext cx="4104456" cy="1200329"/>
          </a:xfrm>
          <a:prstGeom prst="rect">
            <a:avLst/>
          </a:prstGeom>
          <a:noFill/>
        </p:spPr>
        <p:txBody>
          <a:bodyPr wrap="square" rtlCol="0">
            <a:spAutoFit/>
          </a:bodyPr>
          <a:lstStyle/>
          <a:p>
            <a:r>
              <a:rPr lang="es-ES" b="1" dirty="0" smtClean="0">
                <a:solidFill>
                  <a:srgbClr val="FFFF00"/>
                </a:solidFill>
                <a:latin typeface="Harlow Solid Italic" pitchFamily="82" charset="0"/>
              </a:rPr>
              <a:t>Nombre    </a:t>
            </a:r>
            <a:r>
              <a:rPr lang="es-ES" b="1" dirty="0" err="1" smtClean="0">
                <a:solidFill>
                  <a:srgbClr val="FFFF00"/>
                </a:solidFill>
                <a:latin typeface="Harlow Solid Italic" pitchFamily="82" charset="0"/>
              </a:rPr>
              <a:t>Artemios</a:t>
            </a:r>
            <a:r>
              <a:rPr lang="es-ES" b="1" dirty="0" smtClean="0">
                <a:solidFill>
                  <a:srgbClr val="FFFF00"/>
                </a:solidFill>
                <a:latin typeface="Harlow Solid Italic" pitchFamily="82" charset="0"/>
              </a:rPr>
              <a:t>  </a:t>
            </a:r>
            <a:r>
              <a:rPr lang="es-ES" b="1" dirty="0" err="1" smtClean="0">
                <a:solidFill>
                  <a:srgbClr val="FFFF00"/>
                </a:solidFill>
                <a:latin typeface="Harlow Solid Italic" pitchFamily="82" charset="0"/>
              </a:rPr>
              <a:t>Ventouros</a:t>
            </a:r>
            <a:r>
              <a:rPr lang="es-ES" b="1" dirty="0" smtClean="0">
                <a:solidFill>
                  <a:srgbClr val="FFFF00"/>
                </a:solidFill>
                <a:latin typeface="Harlow Solid Italic" pitchFamily="82" charset="0"/>
              </a:rPr>
              <a:t> </a:t>
            </a:r>
            <a:r>
              <a:rPr lang="es-ES" b="1" dirty="0" err="1" smtClean="0">
                <a:solidFill>
                  <a:srgbClr val="FFFF00"/>
                </a:solidFill>
                <a:latin typeface="Harlow Solid Italic" pitchFamily="82" charset="0"/>
              </a:rPr>
              <a:t>Roussos</a:t>
            </a:r>
            <a:endParaRPr lang="es-ES" b="1" dirty="0" smtClean="0">
              <a:solidFill>
                <a:srgbClr val="FFFF00"/>
              </a:solidFill>
              <a:latin typeface="Harlow Solid Italic" pitchFamily="82" charset="0"/>
            </a:endParaRPr>
          </a:p>
          <a:p>
            <a:r>
              <a:rPr lang="es-ES" b="1" dirty="0" smtClean="0">
                <a:solidFill>
                  <a:srgbClr val="FFFF00"/>
                </a:solidFill>
                <a:latin typeface="Harlow Solid Italic" pitchFamily="82" charset="0"/>
              </a:rPr>
              <a:t>Nació  en </a:t>
            </a:r>
            <a:r>
              <a:rPr lang="es-ES" b="1" dirty="0" err="1" smtClean="0">
                <a:solidFill>
                  <a:srgbClr val="FFFF00"/>
                </a:solidFill>
                <a:latin typeface="Harlow Solid Italic" pitchFamily="82" charset="0"/>
              </a:rPr>
              <a:t>Alejandria</a:t>
            </a:r>
            <a:r>
              <a:rPr lang="es-ES" b="1" dirty="0" smtClean="0">
                <a:solidFill>
                  <a:srgbClr val="FFFF00"/>
                </a:solidFill>
                <a:latin typeface="Harlow Solid Italic" pitchFamily="82" charset="0"/>
              </a:rPr>
              <a:t>- Egipto</a:t>
            </a:r>
          </a:p>
          <a:p>
            <a:r>
              <a:rPr lang="es-ES" b="1" dirty="0" smtClean="0">
                <a:solidFill>
                  <a:srgbClr val="FFFF00"/>
                </a:solidFill>
                <a:latin typeface="Harlow Solid Italic" pitchFamily="82" charset="0"/>
              </a:rPr>
              <a:t>El 15 de junio  1946  </a:t>
            </a:r>
          </a:p>
          <a:p>
            <a:r>
              <a:rPr lang="es-ES" b="1" dirty="0" smtClean="0">
                <a:solidFill>
                  <a:srgbClr val="FFFF00"/>
                </a:solidFill>
                <a:latin typeface="Harlow Solid Italic" pitchFamily="82" charset="0"/>
              </a:rPr>
              <a:t>Nombre  artístico  </a:t>
            </a:r>
            <a:r>
              <a:rPr lang="es-ES" b="1" dirty="0" err="1" smtClean="0">
                <a:solidFill>
                  <a:srgbClr val="FFFF00"/>
                </a:solidFill>
                <a:latin typeface="Harlow Solid Italic" pitchFamily="82" charset="0"/>
              </a:rPr>
              <a:t>Demis</a:t>
            </a:r>
            <a:r>
              <a:rPr lang="es-ES" b="1" dirty="0" smtClean="0">
                <a:solidFill>
                  <a:srgbClr val="FFFF00"/>
                </a:solidFill>
                <a:latin typeface="Harlow Solid Italic" pitchFamily="82" charset="0"/>
              </a:rPr>
              <a:t>  </a:t>
            </a:r>
            <a:r>
              <a:rPr lang="es-ES" b="1" dirty="0" err="1" smtClean="0">
                <a:solidFill>
                  <a:srgbClr val="FFFF00"/>
                </a:solidFill>
                <a:latin typeface="Harlow Solid Italic" pitchFamily="82" charset="0"/>
              </a:rPr>
              <a:t>Roussos</a:t>
            </a:r>
            <a:endParaRPr lang="es-ES" b="1" dirty="0">
              <a:solidFill>
                <a:srgbClr val="FFFF00"/>
              </a:solidFill>
              <a:latin typeface="Harlow Solid Italic" pitchFamily="82" charset="0"/>
            </a:endParaRPr>
          </a:p>
        </p:txBody>
      </p:sp>
      <p:sp>
        <p:nvSpPr>
          <p:cNvPr id="5" name="4 CuadroTexto"/>
          <p:cNvSpPr txBox="1"/>
          <p:nvPr/>
        </p:nvSpPr>
        <p:spPr>
          <a:xfrm>
            <a:off x="252536" y="1779662"/>
            <a:ext cx="9144000" cy="923330"/>
          </a:xfrm>
          <a:prstGeom prst="rect">
            <a:avLst/>
          </a:prstGeom>
          <a:noFill/>
        </p:spPr>
        <p:txBody>
          <a:bodyPr wrap="square" rtlCol="0">
            <a:spAutoFit/>
          </a:bodyPr>
          <a:lstStyle/>
          <a:p>
            <a:r>
              <a:rPr lang="es-ES" b="1" dirty="0" smtClean="0">
                <a:solidFill>
                  <a:srgbClr val="FFFF00"/>
                </a:solidFill>
                <a:latin typeface="Harlow Solid Italic" pitchFamily="82" charset="0"/>
              </a:rPr>
              <a:t>Nació en Egipto, pero es de cultura  Griega,  hijo de una familia  griega  expatriada</a:t>
            </a:r>
          </a:p>
          <a:p>
            <a:r>
              <a:rPr lang="es-ES" b="1" dirty="0" smtClean="0">
                <a:solidFill>
                  <a:srgbClr val="FFFF00"/>
                </a:solidFill>
                <a:latin typeface="Harlow Solid Italic" pitchFamily="82" charset="0"/>
              </a:rPr>
              <a:t>Después de regresar a Grecia, con 17  años se integro en varios grupos  musicales  y bandas</a:t>
            </a:r>
          </a:p>
          <a:p>
            <a:r>
              <a:rPr lang="es-ES" b="1" dirty="0" err="1" smtClean="0">
                <a:solidFill>
                  <a:srgbClr val="FFFF00"/>
                </a:solidFill>
                <a:latin typeface="Harlow Solid Italic" pitchFamily="82" charset="0"/>
              </a:rPr>
              <a:t>Demis</a:t>
            </a:r>
            <a:r>
              <a:rPr lang="es-ES" b="1" dirty="0" smtClean="0">
                <a:solidFill>
                  <a:srgbClr val="FFFF00"/>
                </a:solidFill>
                <a:latin typeface="Harlow Solid Italic" pitchFamily="82" charset="0"/>
              </a:rPr>
              <a:t>  inicio su carrera  en solitario  alcanzando la cima del éxito en 1970</a:t>
            </a:r>
            <a:endParaRPr lang="es-ES" b="1" dirty="0">
              <a:solidFill>
                <a:srgbClr val="FFFF00"/>
              </a:solidFill>
              <a:latin typeface="Harlow Solid Italic" pitchFamily="82" charset="0"/>
            </a:endParaRPr>
          </a:p>
        </p:txBody>
      </p:sp>
      <p:sp>
        <p:nvSpPr>
          <p:cNvPr id="9" name="8 CuadroTexto"/>
          <p:cNvSpPr txBox="1"/>
          <p:nvPr/>
        </p:nvSpPr>
        <p:spPr>
          <a:xfrm>
            <a:off x="1331640" y="2427734"/>
            <a:ext cx="6048672" cy="707886"/>
          </a:xfrm>
          <a:prstGeom prst="rect">
            <a:avLst/>
          </a:prstGeom>
          <a:noFill/>
        </p:spPr>
        <p:txBody>
          <a:bodyPr wrap="square" rtlCol="0">
            <a:spAutoFit/>
          </a:bodyPr>
          <a:lstStyle/>
          <a:p>
            <a:r>
              <a:rPr lang="es-ES" sz="4000" b="1" u="sng" dirty="0" smtClean="0">
                <a:solidFill>
                  <a:srgbClr val="FF0000"/>
                </a:solidFill>
                <a:latin typeface="Old English Text MT" pitchFamily="66" charset="0"/>
              </a:rPr>
              <a:t>Depresión y secuestro aéreo</a:t>
            </a:r>
            <a:endParaRPr lang="es-ES" sz="4000" b="1" u="sng" dirty="0">
              <a:solidFill>
                <a:srgbClr val="FF0000"/>
              </a:solidFill>
              <a:latin typeface="Old English Text MT" pitchFamily="66" charset="0"/>
            </a:endParaRPr>
          </a:p>
        </p:txBody>
      </p:sp>
      <p:sp>
        <p:nvSpPr>
          <p:cNvPr id="10" name="9 CuadroTexto"/>
          <p:cNvSpPr txBox="1"/>
          <p:nvPr/>
        </p:nvSpPr>
        <p:spPr>
          <a:xfrm>
            <a:off x="179512" y="3075806"/>
            <a:ext cx="8640960" cy="1754326"/>
          </a:xfrm>
          <a:prstGeom prst="rect">
            <a:avLst/>
          </a:prstGeom>
          <a:noFill/>
        </p:spPr>
        <p:txBody>
          <a:bodyPr wrap="square" rtlCol="0">
            <a:spAutoFit/>
          </a:bodyPr>
          <a:lstStyle/>
          <a:p>
            <a:r>
              <a:rPr lang="es-ES" b="1" dirty="0" smtClean="0">
                <a:solidFill>
                  <a:srgbClr val="FFFF00"/>
                </a:solidFill>
                <a:latin typeface="Harlow Solid Italic" pitchFamily="82" charset="0"/>
              </a:rPr>
              <a:t>En 1982 fue  </a:t>
            </a:r>
            <a:r>
              <a:rPr lang="es-ES" b="1" dirty="0" err="1" smtClean="0">
                <a:solidFill>
                  <a:srgbClr val="FFFF00"/>
                </a:solidFill>
                <a:latin typeface="Harlow Solid Italic" pitchFamily="82" charset="0"/>
              </a:rPr>
              <a:t>co</a:t>
            </a:r>
            <a:r>
              <a:rPr lang="es-ES" b="1" dirty="0" smtClean="0">
                <a:solidFill>
                  <a:srgbClr val="FFFF00"/>
                </a:solidFill>
                <a:latin typeface="Harlow Solid Italic" pitchFamily="82" charset="0"/>
              </a:rPr>
              <a:t>-autor  de un libro (</a:t>
            </a:r>
            <a:r>
              <a:rPr lang="es-ES" b="1" dirty="0" err="1" smtClean="0">
                <a:solidFill>
                  <a:srgbClr val="FFFF00"/>
                </a:solidFill>
                <a:latin typeface="Harlow Solid Italic" pitchFamily="82" charset="0"/>
              </a:rPr>
              <a:t>Aqueistion</a:t>
            </a:r>
            <a:r>
              <a:rPr lang="es-ES" b="1" dirty="0" smtClean="0">
                <a:solidFill>
                  <a:srgbClr val="FFFF00"/>
                </a:solidFill>
                <a:latin typeface="Harlow Solid Italic" pitchFamily="82" charset="0"/>
              </a:rPr>
              <a:t> of </a:t>
            </a:r>
            <a:r>
              <a:rPr lang="es-ES" b="1" dirty="0" err="1" smtClean="0">
                <a:solidFill>
                  <a:srgbClr val="FFFF00"/>
                </a:solidFill>
                <a:latin typeface="Harlow Solid Italic" pitchFamily="82" charset="0"/>
              </a:rPr>
              <a:t>weight</a:t>
            </a:r>
            <a:r>
              <a:rPr lang="es-ES" b="1" dirty="0" smtClean="0">
                <a:solidFill>
                  <a:srgbClr val="FFFF00"/>
                </a:solidFill>
                <a:latin typeface="Harlow Solid Italic" pitchFamily="82" charset="0"/>
              </a:rPr>
              <a:t> ) junto a su amiga </a:t>
            </a:r>
            <a:r>
              <a:rPr lang="es-ES" b="1" dirty="0" err="1" smtClean="0">
                <a:solidFill>
                  <a:srgbClr val="FFFF00"/>
                </a:solidFill>
                <a:latin typeface="Harlow Solid Italic" pitchFamily="82" charset="0"/>
              </a:rPr>
              <a:t>Veronique</a:t>
            </a:r>
            <a:r>
              <a:rPr lang="es-ES" b="1" dirty="0" smtClean="0">
                <a:solidFill>
                  <a:srgbClr val="FFFF00"/>
                </a:solidFill>
                <a:latin typeface="Harlow Solid Italic" pitchFamily="82" charset="0"/>
              </a:rPr>
              <a:t> </a:t>
            </a:r>
            <a:r>
              <a:rPr lang="es-ES" b="1" dirty="0" err="1" smtClean="0">
                <a:solidFill>
                  <a:srgbClr val="FFFF00"/>
                </a:solidFill>
                <a:latin typeface="Harlow Solid Italic" pitchFamily="82" charset="0"/>
              </a:rPr>
              <a:t>Skawinka</a:t>
            </a:r>
            <a:r>
              <a:rPr lang="es-ES" b="1" dirty="0" smtClean="0">
                <a:solidFill>
                  <a:srgbClr val="FFFF00"/>
                </a:solidFill>
                <a:latin typeface="Harlow Solid Italic" pitchFamily="82" charset="0"/>
              </a:rPr>
              <a:t>, en el cual narra  sinceramente la lucha contra la obesidad, durante la década de 1980 atravesó un periodo improductivo debido a su batalla contra la obesidad .</a:t>
            </a:r>
          </a:p>
          <a:p>
            <a:r>
              <a:rPr lang="es-ES" b="1" dirty="0" smtClean="0">
                <a:solidFill>
                  <a:srgbClr val="FFFF00"/>
                </a:solidFill>
                <a:latin typeface="Harlow Solid Italic" pitchFamily="82" charset="0"/>
              </a:rPr>
              <a:t>Fue unos de los pasajeros del vuelo  </a:t>
            </a:r>
            <a:r>
              <a:rPr lang="es-ES" b="1" dirty="0" err="1" smtClean="0">
                <a:solidFill>
                  <a:srgbClr val="FFFF00"/>
                </a:solidFill>
                <a:latin typeface="Harlow Solid Italic" pitchFamily="82" charset="0"/>
              </a:rPr>
              <a:t>Twa</a:t>
            </a:r>
            <a:r>
              <a:rPr lang="es-ES" b="1" dirty="0" smtClean="0">
                <a:solidFill>
                  <a:srgbClr val="FFFF00"/>
                </a:solidFill>
                <a:latin typeface="Harlow Solid Italic" pitchFamily="82" charset="0"/>
              </a:rPr>
              <a:t> 847 que fue secuestrado el 14 de junio de 1985 en su momento fue muy conocido el hecho que los secuestradores celebraron su cumpleaños con él, al quedar impresionados  por tener como rehén a unas de las celebridades de Oriente y Europa</a:t>
            </a:r>
            <a:endParaRPr lang="es-ES" b="1" dirty="0">
              <a:solidFill>
                <a:srgbClr val="FFFF00"/>
              </a:solidFill>
              <a:latin typeface="Harlow Solid Italic" pitchFamily="82" charset="0"/>
            </a:endParaRPr>
          </a:p>
        </p:txBody>
      </p:sp>
      <p:pic>
        <p:nvPicPr>
          <p:cNvPr id="2052" name="Picture 4" descr="Foto de Demis Roussos"/>
          <p:cNvPicPr>
            <a:picLocks noChangeAspect="1" noChangeArrowheads="1"/>
          </p:cNvPicPr>
          <p:nvPr/>
        </p:nvPicPr>
        <p:blipFill>
          <a:blip r:embed="rId4" cstate="print"/>
          <a:srcRect/>
          <a:stretch>
            <a:fillRect/>
          </a:stretch>
        </p:blipFill>
        <p:spPr bwMode="auto">
          <a:xfrm>
            <a:off x="7020272" y="123478"/>
            <a:ext cx="1729333" cy="1729333"/>
          </a:xfrm>
          <a:prstGeom prst="ellipse">
            <a:avLst/>
          </a:prstGeom>
          <a:noFill/>
        </p:spPr>
      </p:pic>
      <p:sp>
        <p:nvSpPr>
          <p:cNvPr id="2054" name="AutoShape 6" descr="data:image/jpeg;base64,/9j/4AAQSkZJRgABAQAAAQABAAD/2wCEAAkGBhMRERUUExMWFRUWFxgaFxcYGRgcFxwYFhgZGRkYGxcYHCYeHRwjGRgYIC8gIycpLDgsFx4xNTAqNSYrLCkBCQoKBQUFDQUFDSkYEhgpKSkpKSkpKSkpKSkpKSkpKSkpKSkpKSkpKSkpKSkpKSkpKSkpKSkpKSkpKSkpKSkpKf/AABEIAMgAyAMBIgACEQEDEQH/xAAcAAADAQEBAQEBAAAAAAAAAAAABwgGBQQDAgH/xABLEAABAgMEBgcFBAULAwUAAAABAgMABBEFByExBhJBUWFxCBMiMoGRoRQjQlKxYnKCwSQzQ5KyFRhEU2NloqTR4/A0wuElc4TE4v/EABQBAQAAAAAAAAAAAAAAAAAAAAD/xAAUEQEAAAAAAAAAAAAAAAAAAAAA/9oADAMBAAIRAxEAPwB4wQQQBBBBAEEEEAQR5bTtRqWbLjziG0DNS1ADljmeGcKfSnpEstlSJJnriAQHVkpRrbCEU1lDmUwDijO25eFZ8mdV+abSoHVKAdZYNK9pKakYb94iY9JbxZ+0BqvvqKKk9WnsozqKpGdMKVqcIzZMBSc90hLNbUpKUvu0yUlCQlWGzWUDnhiIzv8AOZ/u/wDzP+xCNggHl/OZ/u//ADP+xB/OZ/u//Mf7EI2CApSzOkHZzhSHEvMkjtFSQpAO6qTrHnqxt7F0vk5wD2eYbcJ+EKGtszScRnuiNI/bTpSQUkgjIg0I8RAXBBEt6MX12jJ6qVue0Nj4HcVU4Od4cK1HCHXobe/I2iQjW6l84dU5hU/YXkrlgeEBuYIIIAggggCCCCAIIIIAggggCCCCAIwGn18MrZus0j38yDQtg0CDSoK1U4jAY8oyd6l9amlmVs9Y1k1Dr4oQDiNRFcKjarfllCJccKiVKJJJJJOJJOZJ2mA7elGm03aK9aZeKwDVKBg2nZ2UDAGm3OOFGg0U0Gm7SXqy7RKR3nFYNp5q38BUw89E7hJOWAVMn2pzcey0OSK4/iPhAT9Y2jczOK1Zdhx01odVJIFd6sh4mN7ZHR9tB2hdU0wNoUSpQ/CnD1ijpWUQ0kJbQlCRkEgAeQj7QCXkejY0P102tX3EJTz72t/zyjrNdHezhm5MKyzUn8kQ0oIBUvdHOzzk9Mp5KQd29B4+ccWf6NYoepnCDsDjdR5pI28IeEEBMNs3E2mwCUIQ+kf1au1l8qqeQrGDn7MdYWUPNrbUPhWkpPkRFtR4LVsKXmkFD7KHUnYpIPiDmDxgIrj+gw9tM+jykguWevVOJLLhqDlQIXmNversxEJW2LGelHVMvtqbcTmk/UHIjiIBh3e33PyZS1NlT8vgAc3UAbie8OB84oWxbbZnGUvMOBxtWSh6gjYRuMRVGl0I09mbLe12TrIVTrGlE6igPoRsI/8AEBX0EcXRLS1i0pdL7Cqg4KSe8hW1Khv+ucdqAIIIIAggggCCCCAIS999562SZGVWApSffuJPaSDUdUKZEjEnOigMMY1l7V4QsyV1EVMw+laW6GmphQuHbgThvI4GJaccKiVKJJJJJOJJOZJOZgP5Dcu0uQXM6sxPAts4FLWS1/e+VNPE12R17n7nxRE7PIqTRTLKhgBscWN+5PieDvgPPIyDbDaW2kJQhIolKRQADhHojyWnarUs0p19xLbaRUqUaD/yeAxhDae39uvEtSFWW8i6f1isc0/IPXlAOfSTTeTs9JMy+lCqVCBi4d1EDHHecIV1v9I8Cok5au5bxw56iTXzMI5+YUslS1KUo5lRJPmY+cBv7SvwtV0mjyWgdjaEinCpqfWOI5eRaas55/8AfI+kcyz9HJqY/Uy7rg3pQojzpSO+zdFayhX2NY5lI/7oDzM3mWmg1E6/4rJHkecduzL9bUaPadQ8NziB9U0Mc166K1k/0Nw/dKT+ccG0tG5qXr10u63TMqQoDzpSAdNgdI5pRCZuXKK5raOskfhVjTxMNKwNK5WeRryzyHBtANFDgUnEeURlHpkLRdYWHGXFNrGSkkgjxEBbUcPSvQ2WtJrq5hvWp3VjBaTvSqFVoBf7Uhm0qcJhI/jSP4h5Q7WH0rSFIUFJIqCDUEHaDASfeBdtMWU72veMKPu3gDQ/ZV8quHlGQi2LWslqaZWy8gLbWKKSf+YEZgxLV5d3TllP4VXLrPunD56ivtD1GMB4dA9OHrLmQ632kKoHW9i0j8xU0MVfYVuNTjCH2FBTaxUHaDtSdygcCIiuGZcneB7DM+zOq/R31AVOSHMgrgDkfCApeCCCAIIIIAj5TMyltClrIShCSpSjkEpFSTwAFY+sKa//AEx9nlUybaveTGK6HENJO3Go1lYckKG2AS2nelzlpTi31k6vdaSadhsElKcMK4kk7yY21yV23tbonJhFZdo+7SRg44D/AApIx3mg3xgtD9GV2jONSzeGue0r5UDFSvAetBFfWTZbcsy2y0NVDaQlI4D84D1xy9JNJGJCXU++rVQnZ8SlbEpG0mPdOziGW1OOKCUISVKUcgBiTEo3k6fuWrMlWKWEEhlvcNqj9pWfDLZAfLT28KYtV7WWShpP6toE6qRvPzK4xlY/SEEkACpOQGcPq6y5RLYRNT6dZeaGDknIhS96vs5DbwDAaD3Ozlo0cUOoY/rFg1NDjqozO3E0GEO7Rm52zpIA9V17g+N2iseCe6PKNulNBQZRwtJ9OJOz01mXgk7EDFw8kDHxOEB22mUpFEgAbgKDyEfuERb3SPWSRKSwAxot01PA6icPWMnMX52qo165CeCW009awFRx+XGgoEKAIOYIqDzBiXJa/G1Uft0qy7yEnLlSNRYfSPeSQJqWQ4Nqmzqq/dNR6iAYuk9ztnToUeq6l0/tGsMeKO6fIQj9OroZuzdZwDrpcftUDED7ac088ooTRS8GStIfo7o19rSuy4PwnMcRWNEtAIIIBBFCDkQdhEBD0MS669d2zVhl4lcoo4pzLZPxI4b0xqb2bmQ2lU3II7IxdYTsG1bY3DanxEJKAt2Um0OoS42oKQsBSVDIg4giOfpRo21aEq5LvCqVjA7Uq+FY4gwkLirxCw6JF9XunT7oknsL+UcFbt/MxQsBGGkuj7kjMuS7oopBpXeNihwIxjlxRd/ehImJYTjY96xgug7zROPik48qxOkBUlzWmn8oSIS4qr7FEL3lNOws8xhzEb+JUue0p9htJvWPu3vdOcAojVV4KA9YquAIIIIAiSL0NJzP2i85rBTaCW2iDVPVoJoQaZKJKvxRT+l1s+ySUw/rJSptpZRr90rodQHfVVBTjEgWVZ6pl9tlA7Tq0oFN6jT84B99HzRLqZZc4sdt86qK7G0nP8SvQCG5HksmzUS7DbLYohtCUpHBIpH5tm1USsu6+vutIUs/hFaczl4wCc6QOnNKWe0rct8g+KEf9x8IRke627WXNTDr7hqtxZUfE5DgMo7F3eiZtKfaYoerrrOkbG097HjgPGAZFxd2gVq2hMpqP6Og5VH7Ujh8Pnuh6x85eXS2lKEAJSkAADIAYAQtb6rxzIMiWYVSYeSaqGbbeRUNyjiAeZgPBelfSJUqlpIpW9iFu5pbO5IyUrjkOMICcnXHllbi1LWrNSiST4mPipVTU5w3brrlDNJTMzwKWTi21kpY3q+VPDM8NoLOxtHJmcVqy7K3Tt1UkgczkI29n3BWm4AVBpquxa6kcwkGKRs+zGpdAbZbS2gZJSAB6beMf2ZtBpr9Y4hH3lAfUwE5TfR8tJA7JZc4BdP4gIxdu6GzkkaTEu42PmIqg8ljD1ivJW2mHTRt5tZ3JWknyBj0zEshxJQtKVpOBSoApI4g4GAiWWmVtrC0KKFpNUqSSCCNoIyh+XT3ymZUmUnVDrTQNvZa52JV9s79vOOZencmlCVTVnpNE1LjAqcBmpvltT5boSQJB3EQFxRNt993gknxNMJIYfJ1kgYNuZ0+6rEjkYZ9zen/APKMr1bqqzDFAvetGSXOew8RxjXaU2AielHpZeTiCAdys0q8FAGAjNCykggkEYgjMEZGsVpdhpcLRs9twn3qPduj7aRn4ih8TEoz8kpl1bSxRSFFKhxSaGGd0e9Iupnlyyj2X0YffRiKc01HhAURNSyXUKQsBSVpKVA5EKFCPKI30rsJUlOPS6v2ayBxTmk+KaRZsTx0i7FDc4zMJFA63RR+02aeeqR5QClbcKSCDQggg8RiIsXQi2/bJCXf2rbTrfeT2Vf4gT4xHEUZ0drT17PdaP7J7xo4K/UGAa8EEEAub+7S6qyVJ1a9c4hsmtKZrrx7lPGFLcXY/X2shRFUsoU4a5VHZT41NfCNz0lLSWliUZFNRxbq1YY1aDYTQ7veqr4R4+jVIis46c6NIHIlZV9EwDzhX9IK2+ps1LINC+4AfuI7R9dWGhE89I60NadYawo2yVcarUa+iUwCiih+jvo51Uo5NKHaeVqpP9mj/wDVYniLF0FsoS1nSzQFNVpNQRQ6xFSSN5JgOvPzqWWluLNEoSVKPBIqYjjSnSBc9NuzC83FEgfKn4U+AoIom/a2eospaAe0+tLf4e8r6DziYgIBkXK3fifmS+8kmXYINNi3PhTyGZ5AbYpgkJGwADkAB+UZe7HR4SVmS7erRakBxzfruDWNfAgeEZS/vTNUrKolWlarkxXWIzDSc6HZrGg5AwGcvIv1cK1MWcrVSkkKfwJUdvVgjAV+LbCcnbQceVruuKcUfiWoqPmcY+tjWQ7NvtsMp1nHFUSPzPADGKR0RuQkJRtPXoEy98Slg6ldyUZUG81PLIBMjTpSQUkgjIjAjkRDOu7vsmJRaWpxan5cmhWolTiK7QTiobwYcVu3T2bNIKTLNtKpQLaAQoHYezgfERM2l+jDlnTbks5iUHsq2KQcUqHMetYCw5ObQ62lxtQUhaQpKhkUqFQR4RNN92hIkZ0OtABmZ1lBIFAlYprpGylSCOfCGP0e9IFPSLjCzUy6wE45IcFQP3gr/gj2X+2aHLKKzm04hQPPskevpAJS6nSIyVpsLJohZ6pzdquYCvJWqfCK0iHm3CkgjAjEcxFq2NM9ZLtL+ZtCtu1IO2Amu/SxhL2stSQAH0JcoN57KieJUknxjK6G2kZeflnUmhS6jGlcCdU4ciYanSUkxryjm0pcR5EKy8fWEo2qhB4iAuAGFX0ibOC7Pbdxq08PJYINfGkMyzFVZbO9CM8+6IxN+TIVY71dimyOYUICW4c/Rsmz1803XAtoXTDMK1ee36QmIanR2XS0nBjiwrLLvpOPlAUfBBBAI7pM/wBA/wDk/wD146/Rxl6SD6695+lKfKhO3xjxdJSzVKYlHxTUbW6hQ21dCCmg3e6VXmI6XR0V/wCmujdMq9W24BqxL9/D5VbDg+RtoZ7063hnFQRLl+jJTbLxI7yGiMsRqAfUGAwsk3rOIG9SR5kCLYlEUQkDIJA8gOA+kRRIro4g7lJPkRFryq6oSd6QfMQCb6Sj56qURs13FbflAGOW/wA4R9lM677SfmcQN+agMoeHSUa91KK+24P8KTCOs18IebWckrQT4KBgLXabCUgDAAADkMImW/ucK7WUmpo222kDGgqNY0884plh0LSFDJQBHIioiar/AKzy3apXSiXWkKB3lPZP0EB1OjjZSVzj7yhVTTYCeBcNCeeqkjxMNi9HStdnWc480PeEhCDhRKl17VDnQAmkJ3o928lmfWwsgCYbomu1aDrAeI1vGHnppowm0ZN2WUrV1x2VUrqrGKTTaK5jdAKq6O9hSlPptKdFKBTfWADHHWooDl2fKF7erpW3aNoreZr1SUpQgkUKgj4qbKkmnCkeW3bt7QlFlLkq4oA4LbSpaDuIUkehoY6uiNz0/OuJ12lS7NRrOOApOr9lJxJplsgGJ0brMUmXmnyOy4tCEnf1QUT/AB5/6Ror9psIshwH41tpHOut9EmNlYNhtSUu3LsijbYoN52kk7yST4wiekFpiH5hEm2qqWKlyhwLqqdn8KfVRGyAUaU1NBiTFq2JLdXLMoz1W0CvJIiTburA9ttKXZpVOuFL3aiO0qvAgU8Yr4CARfSUmRrSiNtHFHlUAbOe3ZCTbTUgbzDGv6tgPWqpAyYbSjbme0r1VTDdGQ0Ns0zE/LNAV13kVHAGqvQGAsGzG9VltO5CBuySBlGIv1e1bHd+0tseax/pG/SmgoIU/SLtDVkGWtrj1fBCSc67yICdYbHRzYJtB5WxLB9VpH+sKeHh0a5E1m3dlG0eJ1lH6DzgHnBBBALm/uzetslStanUuIcIpWuaKcO/XwjOdGuaqzNt1GC21U29oKFeXZho6X2N7XJTDGqlSnGlhGv3Quh1Cd1FUNeEIro8Wl1douMk4OsnxU2oEehVAUbE59Iqz9S0GnKCjjIx3qQpQNfCkUZCj6Rdi9ZJszAzZc1VfdcHpRQHn5BPIMWRoVaftNnyz1albKCeYFD6gxG0UZ0e9Ig9IrllHty68B/ZuYg/vawgOpfpYpmLKWpIqWVpc/CMFeh9Il+Lbn5JLzS2liqVpUlQ4KFDEcaTWEuSmnZdebayK7x8KhzFDAU/dPpGJ2zGFFVXG09W5lXWRgDhvTQxxb8dCjOyYeaTV6WqqgBJU2e+kAbRQK8DCsuW09FnzfVOqpLzBAUdiF5JXTj3Tz4RTaVAioxByOyhgIklJtbTiXG1FK0EKSoYEEGoMUjd5fRLzqEtTS0sTIwJUQG18UqOAJ+U+EZe9O5NWsqas9FQalxgZg7VNjaPs+UJN1pSFFKgUqBoQQQQRsIOIMBb4UCKjER85iZQ2kqWpKEjNSiAkDiTgIjWS0om2U6rUy8gbkrUB6HhHxtC3ZiY/XPOOffWo/U/8pAPW8e/JplCmJBXWOmoLw/Vo36p+JWeOXOJ/ccKlFSjUkkknMk4kx+5STW6sIbQpa1GgSkEk8gIel19yBZWmatAArGKGMCAdilmtCR8vnWA61xugBk2DNPJo8+BqpIxQ1mPFWZ4UhhaQ243JSzsw6aIbSVHicgkcSaDxjoxOd+F4onHfZGFVYaVVagcFuCow3pT9cYBZ2raK5h5x5ZJU4tSiTiaqNYZnR70e66eXMqFUsI7NR8a8BQ7wK+cKtlorUEpBKlEAAZkk0A84rS7HREWdZ7bRFHVjXeO3XUMvwig8IDWROXSGtzrZ9tgZMN444azna9BQRQVq2kiXZcecNENoKlHgkViN7fthU3Muvr7zq1KPicB4Cg8IDnxTdwdkBmyg4U0U+4pZOOKR2U/Q+cTbZsgp91DSBVTikpSOKjSLMsOykysu0wgAJbQlOHAYnxNT4wHuggggCJktmUNiaQpXqhDXWhxFBRPUOKIUAMcEjWT+GKbhTX/AOhvtEqmcbT7yXqF0GJaURnhU6qseS1HZANdCwQCMiKjxjlaW2CJ2TelzT3iCATsVmk+CgIz1zuk3ttmN6xq4z7pdTj2QNU+KaZ7jG4gIim5VTS1NrBSpCilQOYKTQiNRdbpd/J1oNuKPul+7dGzVV8X4VUPgY1N/ehXs00JxtPupg9ugwS6Bj+8MedYVEBcSFggEGoOIIypCqvxu7M2z7Ywmr7Ke2kZraFT4qTieVRHwuMvGEw0JF9Xvmk+6UfjbHw/eT6jkYbsBDkOa6a+YMJTKTyj1YwbeNTqj5F/Z3HZHovcucVrLnJFFQe06wkY12rQBs2lI8ISSk0NDnAW+y8laQpJCknEEEEEbwRgY4WkOgMjPV9ol0KV847K8699NDnEy6H3kTtmqHUuazdcWl4tnEVoPhOGYhs2J0jZZYAmmHGjTFSKLTXkaGA9U10c5BRqh6YRwqgj1TWPrI9Hiz0EFbj7oGwqSkH90A5x3WL5bJWK+1hPBSVg/SP5M3zWSgV9qCuCUrJ8qQHdsHQ+TkRSWl22ztUB2zzWe0fOOrMzKW0la1BKUiqlKICQBtJOAhP250jmEgiVl1uHYpw6if3RUwpdK7w520T7946mxtPZbH4RmeJrAMO9W+rrkqlZBRCDUOPjAqGIKEbQDtVthLwQ3Lq7mFzJTMzqShgUKGjgtw7CofCj1PCA91xl2qlLTaEyjsD/AKdKh3j/AFtDsHw8cdgh8x+UICQAAAAKADIAZACMveHp21ZUqXFUU6rBpv5lbz9kZmAX3SC04CUJs9pXaVRb9Nic0Iz2ntEbgIQ8em0bQcfdW66oqccUVKUcyTnH8s+QW+6hppJUtaglKRmSYBnXAaJe0Thm1j3cv3eLqhh5JJPlFGxwNB9FU2dJNS6cSkVWr5lqxUeVcBwAjvwBBBBAEfKblUuoU2sBSFpKVJORSoUIPMEiPrBAT7om4vR621Sz5Il5iiUqJGKSohpwhOHe1kkbKndFBRh72NA02lJqKEj2hoFTagmqlUBJarnRRp404x4LmtPfbZf2Z80mpcaqgrvLQMAqhxqO6rjzgNlpRo61Pyrku6OysYGlSlXwqHEGJF0l0edkZlyXeFFoOexSdihvBEWfGIvPu3btViqaImWwerXv+wrgd+wwEtyE8thxLrSihaCFJUMwRtim7r7027TbDbpCJpA7ScgsfMj8xEy2jZzku4pp1CkOINFJUKEGPnKzS2lpW2ooWk1SpJoQRtBEBb0L/Tq5uUtCriP0d/50Aaqj9tG3mMecZS76/tKtVm0eycAl8Dsn/wBwbPvDxhyyc4h5CXG1pWhQqlSSCCDuIgJT0nuotCRJKmS42K0ca7SacQMRyIjHqSQaHAxcUce1ND5KZxelWnDjiUCuOeIx2CAjSCKpmbk7JWSfZyn7q1AfWCXuUslBr7NrY5KWojlnASulJJoMSY1ujV1doTxGowpCCRVxzsppvFcThuinLN0Nkpc1ZlWUHKoQmvmcY7MAudB7k5SQIcd/SHxkpQ7CfuoO3iYY0flx0JBKiABmSaAcyYVWnV/EvLazUlSYdy1/2STTf8fhhhnAbLTjTuXstguOqqsg9W0O8s/kN5MS1pXpU/aMwp99WJ7qRXVQnYlIOyPLbVuPzjynphxTjisyTkNwGQA2AR4IAig7jbtjLoE9MJo44n3KCMUIV8Zr8ShSnA8Y4Nz90KnVInZ1FG0kKZaUMVkYhawfg3DbyzfoFMBAf2CCCAIIIIAggggCFPehobMMTKbWs4APNCrzaU4rArVdB3uzgoZ0Fc4bEEBndB9M2bTlkvNmihQOt7ULpiOW4xooWekOgExJzZtGySlKyCX5U4IdGZCQMATnTDEVGdI1eh2mrFpNazZ1XE4Osq/WNq2hQwOe2kBzLxbsmLVbrg3MJFEO02fKsDNPqNkTRpLonM2e6WplsoOxWaFDelWREWXHPtywGJ1oszDaXEHYdh3g5g8RARZHb0c00nJBVZZ9SBWpTmg80HCGVph0eXWyVyC+tTSvVOEBzklVAlWG+h5wpbSsl6XWUPNLbUNi0kH1gHJo90jyAEzktXKq2jTxKFZeBjdWbfVZT39I6s7nEqT60pErQQFiS+n1nOd2dYNf7RNfKP1MacyDffnGE4VxcTvpEcwQFW2lfLZTOc0HODaVL+gpGJ0g6R6BUScsVH53TQcwlOJ8aQiIIDS6T3iz1oH37x1P6tHZb/dGfjWM1H7aaKiAkEk5ACpPgIYeiVx09OEKeHszRodZYqsj7Lda+dBAL+VlFurCG0qWtRolKQSSeAEPa7G48NakzaCarwUhg4pSdhc3n7OW+sb/AENu5k7MSOpb1naUU8vFZ5H4RngPWNRAfwCmAj+wQQBBBBAEEEEAQQQQBBBBAEZPSTQJLzqZqVc9lnEVIdQkaq65pdSKawJzOfOgjWQQGRsbTRaFJYtJr2V8kJSutZd1VK+7cyB26pxjXR5bSstqZbLTzaXEKzSsAjnQ7eMcWT0aflD+izBUyBhLv1UkZYIexWhNK4ELx3QGkjxWnYzEykpfaQ6kilFpCvKow8I+LFs0Hvm1MmhJKqFsAGlesT2QDxoeEdJKq5QC0tq4GznqlrrJc7knWT+6rH1jIWh0bHgfcTbah/aJUk/4dbjD7ggJpf6PlpprQsK5LP0KRH4a6P8AahNCGU8S5h6CKZggJ6kejhNq/WzLKPu66j9APWNXZHR0k2zV9917gAG0+hJp4w2oIDjWHodJyX/Ty7bZ+YCqtuajU7d8dmCCAIIIIAggggCCCCAIIIIAggggCCCCAIIIIAggggCPgZJGtrAUNamhIqaUqqnewpnXKP7BAfUDjH9gggCCCCAIIIIAggggCCCCAIIIIAggggCCCCA//9k="/>
          <p:cNvSpPr>
            <a:spLocks noChangeAspect="1" noChangeArrowheads="1"/>
          </p:cNvSpPr>
          <p:nvPr/>
        </p:nvSpPr>
        <p:spPr bwMode="auto">
          <a:xfrm>
            <a:off x="63500" y="-923925"/>
            <a:ext cx="1905000" cy="19050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056" name="AutoShape 8" descr="data:image/jpeg;base64,/9j/4AAQSkZJRgABAQAAAQABAAD/2wCEAAkGBhMRERUUExMWFRUWFxgaFxcYGRgcFxwYFhgZGRkYGxcYHCYeHRwjGRgYIC8gIycpLDgsFx4xNTAqNSYrLCkBCQoKBQUFDQUFDSkYEhgpKSkpKSkpKSkpKSkpKSkpKSkpKSkpKSkpKSkpKSkpKSkpKSkpKSkpKSkpKSkpKSkpKf/AABEIAMgAyAMBIgACEQEDEQH/xAAcAAADAQEBAQEBAAAAAAAAAAAABwgGBQQDAgH/xABLEAABAgMEBgcFBAULAwUAAAABAgMABBEFByExBhJBUWFxCBMiMoGRoRQjQlKxYnKCwSQzQ5KyFRhEU2NloqTR4/A0wuElc4TE4v/EABQBAQAAAAAAAAAAAAAAAAAAAAD/xAAUEQEAAAAAAAAAAAAAAAAAAAAA/9oADAMBAAIRAxEAPwB4wQQQBBBBAEEEEAQR5bTtRqWbLjziG0DNS1ADljmeGcKfSnpEstlSJJnriAQHVkpRrbCEU1lDmUwDijO25eFZ8mdV+abSoHVKAdZYNK9pKakYb94iY9JbxZ+0BqvvqKKk9WnsozqKpGdMKVqcIzZMBSc90hLNbUpKUvu0yUlCQlWGzWUDnhiIzv8AOZ/u/wDzP+xCNggHl/OZ/u//ADP+xB/OZ/u//Mf7EI2CApSzOkHZzhSHEvMkjtFSQpAO6qTrHnqxt7F0vk5wD2eYbcJ+EKGtszScRnuiNI/bTpSQUkgjIg0I8RAXBBEt6MX12jJ6qVue0Nj4HcVU4Od4cK1HCHXobe/I2iQjW6l84dU5hU/YXkrlgeEBuYIIIAggggCCCCAIIIIAggggCCCCAIwGn18MrZus0j38yDQtg0CDSoK1U4jAY8oyd6l9amlmVs9Y1k1Dr4oQDiNRFcKjarfllCJccKiVKJJJJJOJJOZJ2mA7elGm03aK9aZeKwDVKBg2nZ2UDAGm3OOFGg0U0Gm7SXqy7RKR3nFYNp5q38BUw89E7hJOWAVMn2pzcey0OSK4/iPhAT9Y2jczOK1Zdhx01odVJIFd6sh4mN7ZHR9tB2hdU0wNoUSpQ/CnD1ijpWUQ0kJbQlCRkEgAeQj7QCXkejY0P102tX3EJTz72t/zyjrNdHezhm5MKyzUn8kQ0oIBUvdHOzzk9Mp5KQd29B4+ccWf6NYoepnCDsDjdR5pI28IeEEBMNs3E2mwCUIQ+kf1au1l8qqeQrGDn7MdYWUPNrbUPhWkpPkRFtR4LVsKXmkFD7KHUnYpIPiDmDxgIrj+gw9tM+jykguWevVOJLLhqDlQIXmNversxEJW2LGelHVMvtqbcTmk/UHIjiIBh3e33PyZS1NlT8vgAc3UAbie8OB84oWxbbZnGUvMOBxtWSh6gjYRuMRVGl0I09mbLe12TrIVTrGlE6igPoRsI/8AEBX0EcXRLS1i0pdL7Cqg4KSe8hW1Khv+ucdqAIIIIAggggCCCCAIS999562SZGVWApSffuJPaSDUdUKZEjEnOigMMY1l7V4QsyV1EVMw+laW6GmphQuHbgThvI4GJaccKiVKJJJJJOJJOZJOZgP5Dcu0uQXM6sxPAts4FLWS1/e+VNPE12R17n7nxRE7PIqTRTLKhgBscWN+5PieDvgPPIyDbDaW2kJQhIolKRQADhHojyWnarUs0p19xLbaRUqUaD/yeAxhDae39uvEtSFWW8i6f1isc0/IPXlAOfSTTeTs9JMy+lCqVCBi4d1EDHHecIV1v9I8Cok5au5bxw56iTXzMI5+YUslS1KUo5lRJPmY+cBv7SvwtV0mjyWgdjaEinCpqfWOI5eRaas55/8AfI+kcyz9HJqY/Uy7rg3pQojzpSO+zdFayhX2NY5lI/7oDzM3mWmg1E6/4rJHkecduzL9bUaPadQ8NziB9U0Mc166K1k/0Nw/dKT+ccG0tG5qXr10u63TMqQoDzpSAdNgdI5pRCZuXKK5raOskfhVjTxMNKwNK5WeRryzyHBtANFDgUnEeURlHpkLRdYWHGXFNrGSkkgjxEBbUcPSvQ2WtJrq5hvWp3VjBaTvSqFVoBf7Uhm0qcJhI/jSP4h5Q7WH0rSFIUFJIqCDUEHaDASfeBdtMWU72veMKPu3gDQ/ZV8quHlGQi2LWslqaZWy8gLbWKKSf+YEZgxLV5d3TllP4VXLrPunD56ivtD1GMB4dA9OHrLmQ632kKoHW9i0j8xU0MVfYVuNTjCH2FBTaxUHaDtSdygcCIiuGZcneB7DM+zOq/R31AVOSHMgrgDkfCApeCCCAIIIIAj5TMyltClrIShCSpSjkEpFSTwAFY+sKa//AEx9nlUybaveTGK6HENJO3Go1lYckKG2AS2nelzlpTi31k6vdaSadhsElKcMK4kk7yY21yV23tbonJhFZdo+7SRg44D/AApIx3mg3xgtD9GV2jONSzeGue0r5UDFSvAetBFfWTZbcsy2y0NVDaQlI4D84D1xy9JNJGJCXU++rVQnZ8SlbEpG0mPdOziGW1OOKCUISVKUcgBiTEo3k6fuWrMlWKWEEhlvcNqj9pWfDLZAfLT28KYtV7WWShpP6toE6qRvPzK4xlY/SEEkACpOQGcPq6y5RLYRNT6dZeaGDknIhS96vs5DbwDAaD3Ozlo0cUOoY/rFg1NDjqozO3E0GEO7Rm52zpIA9V17g+N2iseCe6PKNulNBQZRwtJ9OJOz01mXgk7EDFw8kDHxOEB22mUpFEgAbgKDyEfuERb3SPWSRKSwAxot01PA6icPWMnMX52qo165CeCW009awFRx+XGgoEKAIOYIqDzBiXJa/G1Uft0qy7yEnLlSNRYfSPeSQJqWQ4Nqmzqq/dNR6iAYuk9ztnToUeq6l0/tGsMeKO6fIQj9OroZuzdZwDrpcftUDED7ac088ooTRS8GStIfo7o19rSuy4PwnMcRWNEtAIIIBBFCDkQdhEBD0MS669d2zVhl4lcoo4pzLZPxI4b0xqb2bmQ2lU3II7IxdYTsG1bY3DanxEJKAt2Um0OoS42oKQsBSVDIg4giOfpRo21aEq5LvCqVjA7Uq+FY4gwkLirxCw6JF9XunT7oknsL+UcFbt/MxQsBGGkuj7kjMuS7oopBpXeNihwIxjlxRd/ehImJYTjY96xgug7zROPik48qxOkBUlzWmn8oSIS4qr7FEL3lNOws8xhzEb+JUue0p9htJvWPu3vdOcAojVV4KA9YquAIIIIAiSL0NJzP2i85rBTaCW2iDVPVoJoQaZKJKvxRT+l1s+ySUw/rJSptpZRr90rodQHfVVBTjEgWVZ6pl9tlA7Tq0oFN6jT84B99HzRLqZZc4sdt86qK7G0nP8SvQCG5HksmzUS7DbLYohtCUpHBIpH5tm1USsu6+vutIUs/hFaczl4wCc6QOnNKWe0rct8g+KEf9x8IRke627WXNTDr7hqtxZUfE5DgMo7F3eiZtKfaYoerrrOkbG097HjgPGAZFxd2gVq2hMpqP6Og5VH7Ujh8Pnuh6x85eXS2lKEAJSkAADIAYAQtb6rxzIMiWYVSYeSaqGbbeRUNyjiAeZgPBelfSJUqlpIpW9iFu5pbO5IyUrjkOMICcnXHllbi1LWrNSiST4mPipVTU5w3brrlDNJTMzwKWTi21kpY3q+VPDM8NoLOxtHJmcVqy7K3Tt1UkgczkI29n3BWm4AVBpquxa6kcwkGKRs+zGpdAbZbS2gZJSAB6beMf2ZtBpr9Y4hH3lAfUwE5TfR8tJA7JZc4BdP4gIxdu6GzkkaTEu42PmIqg8ljD1ivJW2mHTRt5tZ3JWknyBj0zEshxJQtKVpOBSoApI4g4GAiWWmVtrC0KKFpNUqSSCCNoIyh+XT3ymZUmUnVDrTQNvZa52JV9s79vOOZencmlCVTVnpNE1LjAqcBmpvltT5boSQJB3EQFxRNt993gknxNMJIYfJ1kgYNuZ0+6rEjkYZ9zen/APKMr1bqqzDFAvetGSXOew8RxjXaU2AielHpZeTiCAdys0q8FAGAjNCykggkEYgjMEZGsVpdhpcLRs9twn3qPduj7aRn4ih8TEoz8kpl1bSxRSFFKhxSaGGd0e9Iupnlyyj2X0YffRiKc01HhAURNSyXUKQsBSVpKVA5EKFCPKI30rsJUlOPS6v2ayBxTmk+KaRZsTx0i7FDc4zMJFA63RR+02aeeqR5QClbcKSCDQggg8RiIsXQi2/bJCXf2rbTrfeT2Vf4gT4xHEUZ0drT17PdaP7J7xo4K/UGAa8EEEAub+7S6qyVJ1a9c4hsmtKZrrx7lPGFLcXY/X2shRFUsoU4a5VHZT41NfCNz0lLSWliUZFNRxbq1YY1aDYTQ7veqr4R4+jVIis46c6NIHIlZV9EwDzhX9IK2+ps1LINC+4AfuI7R9dWGhE89I60NadYawo2yVcarUa+iUwCiih+jvo51Uo5NKHaeVqpP9mj/wDVYniLF0FsoS1nSzQFNVpNQRQ6xFSSN5JgOvPzqWWluLNEoSVKPBIqYjjSnSBc9NuzC83FEgfKn4U+AoIom/a2eospaAe0+tLf4e8r6DziYgIBkXK3fifmS+8kmXYINNi3PhTyGZ5AbYpgkJGwADkAB+UZe7HR4SVmS7erRakBxzfruDWNfAgeEZS/vTNUrKolWlarkxXWIzDSc6HZrGg5AwGcvIv1cK1MWcrVSkkKfwJUdvVgjAV+LbCcnbQceVruuKcUfiWoqPmcY+tjWQ7NvtsMp1nHFUSPzPADGKR0RuQkJRtPXoEy98Slg6ldyUZUG81PLIBMjTpSQUkgjIjAjkRDOu7vsmJRaWpxan5cmhWolTiK7QTiobwYcVu3T2bNIKTLNtKpQLaAQoHYezgfERM2l+jDlnTbks5iUHsq2KQcUqHMetYCw5ObQ62lxtQUhaQpKhkUqFQR4RNN92hIkZ0OtABmZ1lBIFAlYprpGylSCOfCGP0e9IFPSLjCzUy6wE45IcFQP3gr/gj2X+2aHLKKzm04hQPPskevpAJS6nSIyVpsLJohZ6pzdquYCvJWqfCK0iHm3CkgjAjEcxFq2NM9ZLtL+ZtCtu1IO2Amu/SxhL2stSQAH0JcoN57KieJUknxjK6G2kZeflnUmhS6jGlcCdU4ciYanSUkxryjm0pcR5EKy8fWEo2qhB4iAuAGFX0ibOC7Pbdxq08PJYINfGkMyzFVZbO9CM8+6IxN+TIVY71dimyOYUICW4c/Rsmz1803XAtoXTDMK1ee36QmIanR2XS0nBjiwrLLvpOPlAUfBBBAI7pM/wBA/wDk/wD146/Rxl6SD6695+lKfKhO3xjxdJSzVKYlHxTUbW6hQ21dCCmg3e6VXmI6XR0V/wCmujdMq9W24BqxL9/D5VbDg+RtoZ7063hnFQRLl+jJTbLxI7yGiMsRqAfUGAwsk3rOIG9SR5kCLYlEUQkDIJA8gOA+kRRIro4g7lJPkRFryq6oSd6QfMQCb6Sj56qURs13FbflAGOW/wA4R9lM677SfmcQN+agMoeHSUa91KK+24P8KTCOs18IebWckrQT4KBgLXabCUgDAAADkMImW/ucK7WUmpo222kDGgqNY0884plh0LSFDJQBHIioiar/AKzy3apXSiXWkKB3lPZP0EB1OjjZSVzj7yhVTTYCeBcNCeeqkjxMNi9HStdnWc480PeEhCDhRKl17VDnQAmkJ3o928lmfWwsgCYbomu1aDrAeI1vGHnppowm0ZN2WUrV1x2VUrqrGKTTaK5jdAKq6O9hSlPptKdFKBTfWADHHWooDl2fKF7erpW3aNoreZr1SUpQgkUKgj4qbKkmnCkeW3bt7QlFlLkq4oA4LbSpaDuIUkehoY6uiNz0/OuJ12lS7NRrOOApOr9lJxJplsgGJ0brMUmXmnyOy4tCEnf1QUT/AB5/6Ror9psIshwH41tpHOut9EmNlYNhtSUu3LsijbYoN52kk7yST4wiekFpiH5hEm2qqWKlyhwLqqdn8KfVRGyAUaU1NBiTFq2JLdXLMoz1W0CvJIiTburA9ttKXZpVOuFL3aiO0qvAgU8Yr4CARfSUmRrSiNtHFHlUAbOe3ZCTbTUgbzDGv6tgPWqpAyYbSjbme0r1VTDdGQ0Ns0zE/LNAV13kVHAGqvQGAsGzG9VltO5CBuySBlGIv1e1bHd+0tseax/pG/SmgoIU/SLtDVkGWtrj1fBCSc67yICdYbHRzYJtB5WxLB9VpH+sKeHh0a5E1m3dlG0eJ1lH6DzgHnBBBALm/uzetslStanUuIcIpWuaKcO/XwjOdGuaqzNt1GC21U29oKFeXZho6X2N7XJTDGqlSnGlhGv3Quh1Cd1FUNeEIro8Wl1douMk4OsnxU2oEehVAUbE59Iqz9S0GnKCjjIx3qQpQNfCkUZCj6Rdi9ZJszAzZc1VfdcHpRQHn5BPIMWRoVaftNnyz1albKCeYFD6gxG0UZ0e9Ig9IrllHty68B/ZuYg/vawgOpfpYpmLKWpIqWVpc/CMFeh9Il+Lbn5JLzS2liqVpUlQ4KFDEcaTWEuSmnZdebayK7x8KhzFDAU/dPpGJ2zGFFVXG09W5lXWRgDhvTQxxb8dCjOyYeaTV6WqqgBJU2e+kAbRQK8DCsuW09FnzfVOqpLzBAUdiF5JXTj3Tz4RTaVAioxByOyhgIklJtbTiXG1FK0EKSoYEEGoMUjd5fRLzqEtTS0sTIwJUQG18UqOAJ+U+EZe9O5NWsqas9FQalxgZg7VNjaPs+UJN1pSFFKgUqBoQQQQRsIOIMBb4UCKjER85iZQ2kqWpKEjNSiAkDiTgIjWS0om2U6rUy8gbkrUB6HhHxtC3ZiY/XPOOffWo/U/8pAPW8e/JplCmJBXWOmoLw/Vo36p+JWeOXOJ/ccKlFSjUkkknMk4kx+5STW6sIbQpa1GgSkEk8gIel19yBZWmatAArGKGMCAdilmtCR8vnWA61xugBk2DNPJo8+BqpIxQ1mPFWZ4UhhaQ243JSzsw6aIbSVHicgkcSaDxjoxOd+F4onHfZGFVYaVVagcFuCow3pT9cYBZ2raK5h5x5ZJU4tSiTiaqNYZnR70e66eXMqFUsI7NR8a8BQ7wK+cKtlorUEpBKlEAAZkk0A84rS7HREWdZ7bRFHVjXeO3XUMvwig8IDWROXSGtzrZ9tgZMN444azna9BQRQVq2kiXZcecNENoKlHgkViN7fthU3Muvr7zq1KPicB4Cg8IDnxTdwdkBmyg4U0U+4pZOOKR2U/Q+cTbZsgp91DSBVTikpSOKjSLMsOykysu0wgAJbQlOHAYnxNT4wHuggggCJktmUNiaQpXqhDXWhxFBRPUOKIUAMcEjWT+GKbhTX/AOhvtEqmcbT7yXqF0GJaURnhU6qseS1HZANdCwQCMiKjxjlaW2CJ2TelzT3iCATsVmk+CgIz1zuk3ttmN6xq4z7pdTj2QNU+KaZ7jG4gIim5VTS1NrBSpCilQOYKTQiNRdbpd/J1oNuKPul+7dGzVV8X4VUPgY1N/ehXs00JxtPupg9ugwS6Bj+8MedYVEBcSFggEGoOIIypCqvxu7M2z7Ywmr7Ke2kZraFT4qTieVRHwuMvGEw0JF9Xvmk+6UfjbHw/eT6jkYbsBDkOa6a+YMJTKTyj1YwbeNTqj5F/Z3HZHovcucVrLnJFFQe06wkY12rQBs2lI8ISSk0NDnAW+y8laQpJCknEEEEEbwRgY4WkOgMjPV9ol0KV847K8699NDnEy6H3kTtmqHUuazdcWl4tnEVoPhOGYhs2J0jZZYAmmHGjTFSKLTXkaGA9U10c5BRqh6YRwqgj1TWPrI9Hiz0EFbj7oGwqSkH90A5x3WL5bJWK+1hPBSVg/SP5M3zWSgV9qCuCUrJ8qQHdsHQ+TkRSWl22ztUB2zzWe0fOOrMzKW0la1BKUiqlKICQBtJOAhP250jmEgiVl1uHYpw6if3RUwpdK7w520T7946mxtPZbH4RmeJrAMO9W+rrkqlZBRCDUOPjAqGIKEbQDtVthLwQ3Lq7mFzJTMzqShgUKGjgtw7CofCj1PCA91xl2qlLTaEyjsD/AKdKh3j/AFtDsHw8cdgh8x+UICQAAAAKADIAZACMveHp21ZUqXFUU6rBpv5lbz9kZmAX3SC04CUJs9pXaVRb9Nic0Iz2ntEbgIQ8em0bQcfdW66oqccUVKUcyTnH8s+QW+6hppJUtaglKRmSYBnXAaJe0Thm1j3cv3eLqhh5JJPlFGxwNB9FU2dJNS6cSkVWr5lqxUeVcBwAjvwBBBBAEfKblUuoU2sBSFpKVJORSoUIPMEiPrBAT7om4vR621Sz5Il5iiUqJGKSohpwhOHe1kkbKndFBRh72NA02lJqKEj2hoFTagmqlUBJarnRRp404x4LmtPfbZf2Z80mpcaqgrvLQMAqhxqO6rjzgNlpRo61Pyrku6OysYGlSlXwqHEGJF0l0edkZlyXeFFoOexSdihvBEWfGIvPu3btViqaImWwerXv+wrgd+wwEtyE8thxLrSihaCFJUMwRtim7r7027TbDbpCJpA7ScgsfMj8xEy2jZzku4pp1CkOINFJUKEGPnKzS2lpW2ooWk1SpJoQRtBEBb0L/Tq5uUtCriP0d/50Aaqj9tG3mMecZS76/tKtVm0eycAl8Dsn/wBwbPvDxhyyc4h5CXG1pWhQqlSSCCDuIgJT0nuotCRJKmS42K0ca7SacQMRyIjHqSQaHAxcUce1ND5KZxelWnDjiUCuOeIx2CAjSCKpmbk7JWSfZyn7q1AfWCXuUslBr7NrY5KWojlnASulJJoMSY1ujV1doTxGowpCCRVxzsppvFcThuinLN0Nkpc1ZlWUHKoQmvmcY7MAudB7k5SQIcd/SHxkpQ7CfuoO3iYY0flx0JBKiABmSaAcyYVWnV/EvLazUlSYdy1/2STTf8fhhhnAbLTjTuXstguOqqsg9W0O8s/kN5MS1pXpU/aMwp99WJ7qRXVQnYlIOyPLbVuPzjynphxTjisyTkNwGQA2AR4IAig7jbtjLoE9MJo44n3KCMUIV8Zr8ShSnA8Y4Nz90KnVInZ1FG0kKZaUMVkYhawfg3DbyzfoFMBAf2CCCAIIIIAggggCFPehobMMTKbWs4APNCrzaU4rArVdB3uzgoZ0Fc4bEEBndB9M2bTlkvNmihQOt7ULpiOW4xooWekOgExJzZtGySlKyCX5U4IdGZCQMATnTDEVGdI1eh2mrFpNazZ1XE4Osq/WNq2hQwOe2kBzLxbsmLVbrg3MJFEO02fKsDNPqNkTRpLonM2e6WplsoOxWaFDelWREWXHPtywGJ1oszDaXEHYdh3g5g8RARZHb0c00nJBVZZ9SBWpTmg80HCGVph0eXWyVyC+tTSvVOEBzklVAlWG+h5wpbSsl6XWUPNLbUNi0kH1gHJo90jyAEzktXKq2jTxKFZeBjdWbfVZT39I6s7nEqT60pErQQFiS+n1nOd2dYNf7RNfKP1MacyDffnGE4VxcTvpEcwQFW2lfLZTOc0HODaVL+gpGJ0g6R6BUScsVH53TQcwlOJ8aQiIIDS6T3iz1oH37x1P6tHZb/dGfjWM1H7aaKiAkEk5ACpPgIYeiVx09OEKeHszRodZYqsj7Lda+dBAL+VlFurCG0qWtRolKQSSeAEPa7G48NakzaCarwUhg4pSdhc3n7OW+sb/AENu5k7MSOpb1naUU8vFZ5H4RngPWNRAfwCmAj+wQQBBBBAEEEEAQQQQBBBBAEZPSTQJLzqZqVc9lnEVIdQkaq65pdSKawJzOfOgjWQQGRsbTRaFJYtJr2V8kJSutZd1VK+7cyB26pxjXR5bSstqZbLTzaXEKzSsAjnQ7eMcWT0aflD+izBUyBhLv1UkZYIexWhNK4ELx3QGkjxWnYzEykpfaQ6kilFpCvKow8I+LFs0Hvm1MmhJKqFsAGlesT2QDxoeEdJKq5QC0tq4GznqlrrJc7knWT+6rH1jIWh0bHgfcTbah/aJUk/4dbjD7ggJpf6PlpprQsK5LP0KRH4a6P8AahNCGU8S5h6CKZggJ6kejhNq/WzLKPu66j9APWNXZHR0k2zV9917gAG0+hJp4w2oIDjWHodJyX/Ty7bZ+YCqtuajU7d8dmCCAIIIIAggggCCCCAIIIIAggggCCCCAIIIIAggggCPgZJGtrAUNamhIqaUqqnewpnXKP7BAfUDjH9gggCCCCAIIIIAggggCCCCAIIIIAggggCCCCA//9k="/>
          <p:cNvSpPr>
            <a:spLocks noChangeAspect="1" noChangeArrowheads="1"/>
          </p:cNvSpPr>
          <p:nvPr/>
        </p:nvSpPr>
        <p:spPr bwMode="auto">
          <a:xfrm>
            <a:off x="63500" y="-923925"/>
            <a:ext cx="1905000" cy="19050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058" name="AutoShape 10" descr="data:image/jpeg;base64,/9j/4AAQSkZJRgABAQAAAQABAAD/2wCEAAkGBhMRERUUExMWFRUWFxgaFxcYGRgcFxwYFhgZGRkYGxcYHCYeHRwjGRgYIC8gIycpLDgsFx4xNTAqNSYrLCkBCQoKBQUFDQUFDSkYEhgpKSkpKSkpKSkpKSkpKSkpKSkpKSkpKSkpKSkpKSkpKSkpKSkpKSkpKSkpKSkpKSkpKf/AABEIAMgAyAMBIgACEQEDEQH/xAAcAAADAQEBAQEBAAAAAAAAAAAABwgGBQQDAgH/xABLEAABAgMEBgcFBAULAwUAAAABAgMABBEFByExBhJBUWFxCBMiMoGRoRQjQlKxYnKCwSQzQ5KyFRhEU2NloqTR4/A0wuElc4TE4v/EABQBAQAAAAAAAAAAAAAAAAAAAAD/xAAUEQEAAAAAAAAAAAAAAAAAAAAA/9oADAMBAAIRAxEAPwB4wQQQBBBBAEEEEAQR5bTtRqWbLjziG0DNS1ADljmeGcKfSnpEstlSJJnriAQHVkpRrbCEU1lDmUwDijO25eFZ8mdV+abSoHVKAdZYNK9pKakYb94iY9JbxZ+0BqvvqKKk9WnsozqKpGdMKVqcIzZMBSc90hLNbUpKUvu0yUlCQlWGzWUDnhiIzv8AOZ/u/wDzP+xCNggHl/OZ/u//ADP+xB/OZ/u//Mf7EI2CApSzOkHZzhSHEvMkjtFSQpAO6qTrHnqxt7F0vk5wD2eYbcJ+EKGtszScRnuiNI/bTpSQUkgjIg0I8RAXBBEt6MX12jJ6qVue0Nj4HcVU4Od4cK1HCHXobe/I2iQjW6l84dU5hU/YXkrlgeEBuYIIIAggggCCCCAIIIIAggggCCCCAIwGn18MrZus0j38yDQtg0CDSoK1U4jAY8oyd6l9amlmVs9Y1k1Dr4oQDiNRFcKjarfllCJccKiVKJJJJJOJJOZJ2mA7elGm03aK9aZeKwDVKBg2nZ2UDAGm3OOFGg0U0Gm7SXqy7RKR3nFYNp5q38BUw89E7hJOWAVMn2pzcey0OSK4/iPhAT9Y2jczOK1Zdhx01odVJIFd6sh4mN7ZHR9tB2hdU0wNoUSpQ/CnD1ijpWUQ0kJbQlCRkEgAeQj7QCXkejY0P102tX3EJTz72t/zyjrNdHezhm5MKyzUn8kQ0oIBUvdHOzzk9Mp5KQd29B4+ccWf6NYoepnCDsDjdR5pI28IeEEBMNs3E2mwCUIQ+kf1au1l8qqeQrGDn7MdYWUPNrbUPhWkpPkRFtR4LVsKXmkFD7KHUnYpIPiDmDxgIrj+gw9tM+jykguWevVOJLLhqDlQIXmNversxEJW2LGelHVMvtqbcTmk/UHIjiIBh3e33PyZS1NlT8vgAc3UAbie8OB84oWxbbZnGUvMOBxtWSh6gjYRuMRVGl0I09mbLe12TrIVTrGlE6igPoRsI/8AEBX0EcXRLS1i0pdL7Cqg4KSe8hW1Khv+ucdqAIIIIAggggCCCCAIS999562SZGVWApSffuJPaSDUdUKZEjEnOigMMY1l7V4QsyV1EVMw+laW6GmphQuHbgThvI4GJaccKiVKJJJJJOJJOZJOZgP5Dcu0uQXM6sxPAts4FLWS1/e+VNPE12R17n7nxRE7PIqTRTLKhgBscWN+5PieDvgPPIyDbDaW2kJQhIolKRQADhHojyWnarUs0p19xLbaRUqUaD/yeAxhDae39uvEtSFWW8i6f1isc0/IPXlAOfSTTeTs9JMy+lCqVCBi4d1EDHHecIV1v9I8Cok5au5bxw56iTXzMI5+YUslS1KUo5lRJPmY+cBv7SvwtV0mjyWgdjaEinCpqfWOI5eRaas55/8AfI+kcyz9HJqY/Uy7rg3pQojzpSO+zdFayhX2NY5lI/7oDzM3mWmg1E6/4rJHkecduzL9bUaPadQ8NziB9U0Mc166K1k/0Nw/dKT+ccG0tG5qXr10u63TMqQoDzpSAdNgdI5pRCZuXKK5raOskfhVjTxMNKwNK5WeRryzyHBtANFDgUnEeURlHpkLRdYWHGXFNrGSkkgjxEBbUcPSvQ2WtJrq5hvWp3VjBaTvSqFVoBf7Uhm0qcJhI/jSP4h5Q7WH0rSFIUFJIqCDUEHaDASfeBdtMWU72veMKPu3gDQ/ZV8quHlGQi2LWslqaZWy8gLbWKKSf+YEZgxLV5d3TllP4VXLrPunD56ivtD1GMB4dA9OHrLmQ632kKoHW9i0j8xU0MVfYVuNTjCH2FBTaxUHaDtSdygcCIiuGZcneB7DM+zOq/R31AVOSHMgrgDkfCApeCCCAIIIIAj5TMyltClrIShCSpSjkEpFSTwAFY+sKa//AEx9nlUybaveTGK6HENJO3Go1lYckKG2AS2nelzlpTi31k6vdaSadhsElKcMK4kk7yY21yV23tbonJhFZdo+7SRg44D/AApIx3mg3xgtD9GV2jONSzeGue0r5UDFSvAetBFfWTZbcsy2y0NVDaQlI4D84D1xy9JNJGJCXU++rVQnZ8SlbEpG0mPdOziGW1OOKCUISVKUcgBiTEo3k6fuWrMlWKWEEhlvcNqj9pWfDLZAfLT28KYtV7WWShpP6toE6qRvPzK4xlY/SEEkACpOQGcPq6y5RLYRNT6dZeaGDknIhS96vs5DbwDAaD3Ozlo0cUOoY/rFg1NDjqozO3E0GEO7Rm52zpIA9V17g+N2iseCe6PKNulNBQZRwtJ9OJOz01mXgk7EDFw8kDHxOEB22mUpFEgAbgKDyEfuERb3SPWSRKSwAxot01PA6icPWMnMX52qo165CeCW009awFRx+XGgoEKAIOYIqDzBiXJa/G1Uft0qy7yEnLlSNRYfSPeSQJqWQ4Nqmzqq/dNR6iAYuk9ztnToUeq6l0/tGsMeKO6fIQj9OroZuzdZwDrpcftUDED7ac088ooTRS8GStIfo7o19rSuy4PwnMcRWNEtAIIIBBFCDkQdhEBD0MS669d2zVhl4lcoo4pzLZPxI4b0xqb2bmQ2lU3II7IxdYTsG1bY3DanxEJKAt2Um0OoS42oKQsBSVDIg4giOfpRo21aEq5LvCqVjA7Uq+FY4gwkLirxCw6JF9XunT7oknsL+UcFbt/MxQsBGGkuj7kjMuS7oopBpXeNihwIxjlxRd/ehImJYTjY96xgug7zROPik48qxOkBUlzWmn8oSIS4qr7FEL3lNOws8xhzEb+JUue0p9htJvWPu3vdOcAojVV4KA9YquAIIIIAiSL0NJzP2i85rBTaCW2iDVPVoJoQaZKJKvxRT+l1s+ySUw/rJSptpZRr90rodQHfVVBTjEgWVZ6pl9tlA7Tq0oFN6jT84B99HzRLqZZc4sdt86qK7G0nP8SvQCG5HksmzUS7DbLYohtCUpHBIpH5tm1USsu6+vutIUs/hFaczl4wCc6QOnNKWe0rct8g+KEf9x8IRke627WXNTDr7hqtxZUfE5DgMo7F3eiZtKfaYoerrrOkbG097HjgPGAZFxd2gVq2hMpqP6Og5VH7Ujh8Pnuh6x85eXS2lKEAJSkAADIAYAQtb6rxzIMiWYVSYeSaqGbbeRUNyjiAeZgPBelfSJUqlpIpW9iFu5pbO5IyUrjkOMICcnXHllbi1LWrNSiST4mPipVTU5w3brrlDNJTMzwKWTi21kpY3q+VPDM8NoLOxtHJmcVqy7K3Tt1UkgczkI29n3BWm4AVBpquxa6kcwkGKRs+zGpdAbZbS2gZJSAB6beMf2ZtBpr9Y4hH3lAfUwE5TfR8tJA7JZc4BdP4gIxdu6GzkkaTEu42PmIqg8ljD1ivJW2mHTRt5tZ3JWknyBj0zEshxJQtKVpOBSoApI4g4GAiWWmVtrC0KKFpNUqSSCCNoIyh+XT3ymZUmUnVDrTQNvZa52JV9s79vOOZencmlCVTVnpNE1LjAqcBmpvltT5boSQJB3EQFxRNt993gknxNMJIYfJ1kgYNuZ0+6rEjkYZ9zen/APKMr1bqqzDFAvetGSXOew8RxjXaU2AielHpZeTiCAdys0q8FAGAjNCykggkEYgjMEZGsVpdhpcLRs9twn3qPduj7aRn4ih8TEoz8kpl1bSxRSFFKhxSaGGd0e9Iupnlyyj2X0YffRiKc01HhAURNSyXUKQsBSVpKVA5EKFCPKI30rsJUlOPS6v2ayBxTmk+KaRZsTx0i7FDc4zMJFA63RR+02aeeqR5QClbcKSCDQggg8RiIsXQi2/bJCXf2rbTrfeT2Vf4gT4xHEUZ0drT17PdaP7J7xo4K/UGAa8EEEAub+7S6qyVJ1a9c4hsmtKZrrx7lPGFLcXY/X2shRFUsoU4a5VHZT41NfCNz0lLSWliUZFNRxbq1YY1aDYTQ7veqr4R4+jVIis46c6NIHIlZV9EwDzhX9IK2+ps1LINC+4AfuI7R9dWGhE89I60NadYawo2yVcarUa+iUwCiih+jvo51Uo5NKHaeVqpP9mj/wDVYniLF0FsoS1nSzQFNVpNQRQ6xFSSN5JgOvPzqWWluLNEoSVKPBIqYjjSnSBc9NuzC83FEgfKn4U+AoIom/a2eospaAe0+tLf4e8r6DziYgIBkXK3fifmS+8kmXYINNi3PhTyGZ5AbYpgkJGwADkAB+UZe7HR4SVmS7erRakBxzfruDWNfAgeEZS/vTNUrKolWlarkxXWIzDSc6HZrGg5AwGcvIv1cK1MWcrVSkkKfwJUdvVgjAV+LbCcnbQceVruuKcUfiWoqPmcY+tjWQ7NvtsMp1nHFUSPzPADGKR0RuQkJRtPXoEy98Slg6ldyUZUG81PLIBMjTpSQUkgjIjAjkRDOu7vsmJRaWpxan5cmhWolTiK7QTiobwYcVu3T2bNIKTLNtKpQLaAQoHYezgfERM2l+jDlnTbks5iUHsq2KQcUqHMetYCw5ObQ62lxtQUhaQpKhkUqFQR4RNN92hIkZ0OtABmZ1lBIFAlYprpGylSCOfCGP0e9IFPSLjCzUy6wE45IcFQP3gr/gj2X+2aHLKKzm04hQPPskevpAJS6nSIyVpsLJohZ6pzdquYCvJWqfCK0iHm3CkgjAjEcxFq2NM9ZLtL+ZtCtu1IO2Amu/SxhL2stSQAH0JcoN57KieJUknxjK6G2kZeflnUmhS6jGlcCdU4ciYanSUkxryjm0pcR5EKy8fWEo2qhB4iAuAGFX0ibOC7Pbdxq08PJYINfGkMyzFVZbO9CM8+6IxN+TIVY71dimyOYUICW4c/Rsmz1803XAtoXTDMK1ee36QmIanR2XS0nBjiwrLLvpOPlAUfBBBAI7pM/wBA/wDk/wD146/Rxl6SD6695+lKfKhO3xjxdJSzVKYlHxTUbW6hQ21dCCmg3e6VXmI6XR0V/wCmujdMq9W24BqxL9/D5VbDg+RtoZ7063hnFQRLl+jJTbLxI7yGiMsRqAfUGAwsk3rOIG9SR5kCLYlEUQkDIJA8gOA+kRRIro4g7lJPkRFryq6oSd6QfMQCb6Sj56qURs13FbflAGOW/wA4R9lM677SfmcQN+agMoeHSUa91KK+24P8KTCOs18IebWckrQT4KBgLXabCUgDAAADkMImW/ucK7WUmpo222kDGgqNY0884plh0LSFDJQBHIioiar/AKzy3apXSiXWkKB3lPZP0EB1OjjZSVzj7yhVTTYCeBcNCeeqkjxMNi9HStdnWc480PeEhCDhRKl17VDnQAmkJ3o928lmfWwsgCYbomu1aDrAeI1vGHnppowm0ZN2WUrV1x2VUrqrGKTTaK5jdAKq6O9hSlPptKdFKBTfWADHHWooDl2fKF7erpW3aNoreZr1SUpQgkUKgj4qbKkmnCkeW3bt7QlFlLkq4oA4LbSpaDuIUkehoY6uiNz0/OuJ12lS7NRrOOApOr9lJxJplsgGJ0brMUmXmnyOy4tCEnf1QUT/AB5/6Ror9psIshwH41tpHOut9EmNlYNhtSUu3LsijbYoN52kk7yST4wiekFpiH5hEm2qqWKlyhwLqqdn8KfVRGyAUaU1NBiTFq2JLdXLMoz1W0CvJIiTburA9ttKXZpVOuFL3aiO0qvAgU8Yr4CARfSUmRrSiNtHFHlUAbOe3ZCTbTUgbzDGv6tgPWqpAyYbSjbme0r1VTDdGQ0Ns0zE/LNAV13kVHAGqvQGAsGzG9VltO5CBuySBlGIv1e1bHd+0tseax/pG/SmgoIU/SLtDVkGWtrj1fBCSc67yICdYbHRzYJtB5WxLB9VpH+sKeHh0a5E1m3dlG0eJ1lH6DzgHnBBBALm/uzetslStanUuIcIpWuaKcO/XwjOdGuaqzNt1GC21U29oKFeXZho6X2N7XJTDGqlSnGlhGv3Quh1Cd1FUNeEIro8Wl1douMk4OsnxU2oEehVAUbE59Iqz9S0GnKCjjIx3qQpQNfCkUZCj6Rdi9ZJszAzZc1VfdcHpRQHn5BPIMWRoVaftNnyz1albKCeYFD6gxG0UZ0e9Ig9IrllHty68B/ZuYg/vawgOpfpYpmLKWpIqWVpc/CMFeh9Il+Lbn5JLzS2liqVpUlQ4KFDEcaTWEuSmnZdebayK7x8KhzFDAU/dPpGJ2zGFFVXG09W5lXWRgDhvTQxxb8dCjOyYeaTV6WqqgBJU2e+kAbRQK8DCsuW09FnzfVOqpLzBAUdiF5JXTj3Tz4RTaVAioxByOyhgIklJtbTiXG1FK0EKSoYEEGoMUjd5fRLzqEtTS0sTIwJUQG18UqOAJ+U+EZe9O5NWsqas9FQalxgZg7VNjaPs+UJN1pSFFKgUqBoQQQQRsIOIMBb4UCKjER85iZQ2kqWpKEjNSiAkDiTgIjWS0om2U6rUy8gbkrUB6HhHxtC3ZiY/XPOOffWo/U/8pAPW8e/JplCmJBXWOmoLw/Vo36p+JWeOXOJ/ccKlFSjUkkknMk4kx+5STW6sIbQpa1GgSkEk8gIel19yBZWmatAArGKGMCAdilmtCR8vnWA61xugBk2DNPJo8+BqpIxQ1mPFWZ4UhhaQ243JSzsw6aIbSVHicgkcSaDxjoxOd+F4onHfZGFVYaVVagcFuCow3pT9cYBZ2raK5h5x5ZJU4tSiTiaqNYZnR70e66eXMqFUsI7NR8a8BQ7wK+cKtlorUEpBKlEAAZkk0A84rS7HREWdZ7bRFHVjXeO3XUMvwig8IDWROXSGtzrZ9tgZMN444azna9BQRQVq2kiXZcecNENoKlHgkViN7fthU3Muvr7zq1KPicB4Cg8IDnxTdwdkBmyg4U0U+4pZOOKR2U/Q+cTbZsgp91DSBVTikpSOKjSLMsOykysu0wgAJbQlOHAYnxNT4wHuggggCJktmUNiaQpXqhDXWhxFBRPUOKIUAMcEjWT+GKbhTX/AOhvtEqmcbT7yXqF0GJaURnhU6qseS1HZANdCwQCMiKjxjlaW2CJ2TelzT3iCATsVmk+CgIz1zuk3ttmN6xq4z7pdTj2QNU+KaZ7jG4gIim5VTS1NrBSpCilQOYKTQiNRdbpd/J1oNuKPul+7dGzVV8X4VUPgY1N/ehXs00JxtPupg9ugwS6Bj+8MedYVEBcSFggEGoOIIypCqvxu7M2z7Ywmr7Ke2kZraFT4qTieVRHwuMvGEw0JF9Xvmk+6UfjbHw/eT6jkYbsBDkOa6a+YMJTKTyj1YwbeNTqj5F/Z3HZHovcucVrLnJFFQe06wkY12rQBs2lI8ISSk0NDnAW+y8laQpJCknEEEEEbwRgY4WkOgMjPV9ol0KV847K8699NDnEy6H3kTtmqHUuazdcWl4tnEVoPhOGYhs2J0jZZYAmmHGjTFSKLTXkaGA9U10c5BRqh6YRwqgj1TWPrI9Hiz0EFbj7oGwqSkH90A5x3WL5bJWK+1hPBSVg/SP5M3zWSgV9qCuCUrJ8qQHdsHQ+TkRSWl22ztUB2zzWe0fOOrMzKW0la1BKUiqlKICQBtJOAhP250jmEgiVl1uHYpw6if3RUwpdK7w520T7946mxtPZbH4RmeJrAMO9W+rrkqlZBRCDUOPjAqGIKEbQDtVthLwQ3Lq7mFzJTMzqShgUKGjgtw7CofCj1PCA91xl2qlLTaEyjsD/AKdKh3j/AFtDsHw8cdgh8x+UICQAAAAKADIAZACMveHp21ZUqXFUU6rBpv5lbz9kZmAX3SC04CUJs9pXaVRb9Nic0Iz2ntEbgIQ8em0bQcfdW66oqccUVKUcyTnH8s+QW+6hppJUtaglKRmSYBnXAaJe0Thm1j3cv3eLqhh5JJPlFGxwNB9FU2dJNS6cSkVWr5lqxUeVcBwAjvwBBBBAEfKblUuoU2sBSFpKVJORSoUIPMEiPrBAT7om4vR621Sz5Il5iiUqJGKSohpwhOHe1kkbKndFBRh72NA02lJqKEj2hoFTagmqlUBJarnRRp404x4LmtPfbZf2Z80mpcaqgrvLQMAqhxqO6rjzgNlpRo61Pyrku6OysYGlSlXwqHEGJF0l0edkZlyXeFFoOexSdihvBEWfGIvPu3btViqaImWwerXv+wrgd+wwEtyE8thxLrSihaCFJUMwRtim7r7027TbDbpCJpA7ScgsfMj8xEy2jZzku4pp1CkOINFJUKEGPnKzS2lpW2ooWk1SpJoQRtBEBb0L/Tq5uUtCriP0d/50Aaqj9tG3mMecZS76/tKtVm0eycAl8Dsn/wBwbPvDxhyyc4h5CXG1pWhQqlSSCCDuIgJT0nuotCRJKmS42K0ca7SacQMRyIjHqSQaHAxcUce1ND5KZxelWnDjiUCuOeIx2CAjSCKpmbk7JWSfZyn7q1AfWCXuUslBr7NrY5KWojlnASulJJoMSY1ujV1doTxGowpCCRVxzsppvFcThuinLN0Nkpc1ZlWUHKoQmvmcY7MAudB7k5SQIcd/SHxkpQ7CfuoO3iYY0flx0JBKiABmSaAcyYVWnV/EvLazUlSYdy1/2STTf8fhhhnAbLTjTuXstguOqqsg9W0O8s/kN5MS1pXpU/aMwp99WJ7qRXVQnYlIOyPLbVuPzjynphxTjisyTkNwGQA2AR4IAig7jbtjLoE9MJo44n3KCMUIV8Zr8ShSnA8Y4Nz90KnVInZ1FG0kKZaUMVkYhawfg3DbyzfoFMBAf2CCCAIIIIAggggCFPehobMMTKbWs4APNCrzaU4rArVdB3uzgoZ0Fc4bEEBndB9M2bTlkvNmihQOt7ULpiOW4xooWekOgExJzZtGySlKyCX5U4IdGZCQMATnTDEVGdI1eh2mrFpNazZ1XE4Osq/WNq2hQwOe2kBzLxbsmLVbrg3MJFEO02fKsDNPqNkTRpLonM2e6WplsoOxWaFDelWREWXHPtywGJ1oszDaXEHYdh3g5g8RARZHb0c00nJBVZZ9SBWpTmg80HCGVph0eXWyVyC+tTSvVOEBzklVAlWG+h5wpbSsl6XWUPNLbUNi0kH1gHJo90jyAEzktXKq2jTxKFZeBjdWbfVZT39I6s7nEqT60pErQQFiS+n1nOd2dYNf7RNfKP1MacyDffnGE4VxcTvpEcwQFW2lfLZTOc0HODaVL+gpGJ0g6R6BUScsVH53TQcwlOJ8aQiIIDS6T3iz1oH37x1P6tHZb/dGfjWM1H7aaKiAkEk5ACpPgIYeiVx09OEKeHszRodZYqsj7Lda+dBAL+VlFurCG0qWtRolKQSSeAEPa7G48NakzaCarwUhg4pSdhc3n7OW+sb/AENu5k7MSOpb1naUU8vFZ5H4RngPWNRAfwCmAj+wQQBBBBAEEEEAQQQQBBBBAEZPSTQJLzqZqVc9lnEVIdQkaq65pdSKawJzOfOgjWQQGRsbTRaFJYtJr2V8kJSutZd1VK+7cyB26pxjXR5bSstqZbLTzaXEKzSsAjnQ7eMcWT0aflD+izBUyBhLv1UkZYIexWhNK4ELx3QGkjxWnYzEykpfaQ6kilFpCvKow8I+LFs0Hvm1MmhJKqFsAGlesT2QDxoeEdJKq5QC0tq4GznqlrrJc7knWT+6rH1jIWh0bHgfcTbah/aJUk/4dbjD7ggJpf6PlpprQsK5LP0KRH4a6P8AahNCGU8S5h6CKZggJ6kejhNq/WzLKPu66j9APWNXZHR0k2zV9917gAG0+hJp4w2oIDjWHodJyX/Ty7bZ+YCqtuajU7d8dmCCAIIIIAggggCCCCAIIIIAggggCCCCAIIIIAggggCPgZJGtrAUNamhIqaUqqnewpnXKP7BAfUDjH9gggCCCCAIIIIAggggCCCCAIIIIAggggCCCCA//9k="/>
          <p:cNvSpPr>
            <a:spLocks noChangeAspect="1" noChangeArrowheads="1"/>
          </p:cNvSpPr>
          <p:nvPr/>
        </p:nvSpPr>
        <p:spPr bwMode="auto">
          <a:xfrm>
            <a:off x="63500" y="-679450"/>
            <a:ext cx="1400175" cy="1400175"/>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 name="Picture 4" descr="http://www.conae.gob.mx/fenix/programas/apf/images/boton_salir.gif">
            <a:hlinkClick r:id="" action="ppaction://hlinkshowjump?jump=nextslide"/>
          </p:cNvPr>
          <p:cNvPicPr>
            <a:picLocks noChangeAspect="1" noChangeArrowheads="1"/>
          </p:cNvPicPr>
          <p:nvPr/>
        </p:nvPicPr>
        <p:blipFill>
          <a:blip r:embed="rId5" cstate="print"/>
          <a:srcRect/>
          <a:stretch>
            <a:fillRect/>
          </a:stretch>
        </p:blipFill>
        <p:spPr bwMode="auto">
          <a:xfrm>
            <a:off x="8244408" y="4834855"/>
            <a:ext cx="733425" cy="257175"/>
          </a:xfrm>
          <a:prstGeom prst="rect">
            <a:avLst/>
          </a:prstGeom>
          <a:noFill/>
        </p:spPr>
      </p:pic>
    </p:spTree>
  </p:cSld>
  <p:clrMapOvr>
    <a:masterClrMapping/>
  </p:clrMapOvr>
  <p:transition>
    <p:sndAc>
      <p:stSnd>
        <p:snd r:embed="rId3" name="demiss rousos - por siempre y para siemp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9"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ppt_x</p:attrName>
                                        </p:attrNameLst>
                                      </p:cBhvr>
                                      <p:tavLst>
                                        <p:tav tm="0">
                                          <p:val>
                                            <p:strVal val="#ppt_x-.2"/>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6" dur="1000"/>
                                        <p:tgtEl>
                                          <p:spTgt spid="4"/>
                                        </p:tgtEl>
                                      </p:cBhvr>
                                    </p:animEffect>
                                  </p:childTnLst>
                                </p:cTn>
                              </p:par>
                            </p:childTnLst>
                          </p:cTn>
                        </p:par>
                        <p:par>
                          <p:cTn id="17" fill="hold">
                            <p:stCondLst>
                              <p:cond delay="3000"/>
                            </p:stCondLst>
                            <p:childTnLst>
                              <p:par>
                                <p:cTn id="18" presetID="29"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par>
                          <p:cTn id="23" fill="hold">
                            <p:stCondLst>
                              <p:cond delay="4000"/>
                            </p:stCondLst>
                            <p:childTnLst>
                              <p:par>
                                <p:cTn id="24" presetID="35"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0"/>
                                        <p:tgtEl>
                                          <p:spTgt spid="9"/>
                                        </p:tgtEl>
                                      </p:cBhvr>
                                    </p:animEffect>
                                    <p:anim calcmode="lin" valueType="num">
                                      <p:cBhvr>
                                        <p:cTn id="27" dur="2000" fill="hold"/>
                                        <p:tgtEl>
                                          <p:spTgt spid="9"/>
                                        </p:tgtEl>
                                        <p:attrNameLst>
                                          <p:attrName>style.rotation</p:attrName>
                                        </p:attrNameLst>
                                      </p:cBhvr>
                                      <p:tavLst>
                                        <p:tav tm="0">
                                          <p:val>
                                            <p:fltVal val="720"/>
                                          </p:val>
                                        </p:tav>
                                        <p:tav tm="100000">
                                          <p:val>
                                            <p:fltVal val="0"/>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anim calcmode="lin" valueType="num">
                                      <p:cBhvr>
                                        <p:cTn id="29" dur="2000" fill="hold"/>
                                        <p:tgtEl>
                                          <p:spTgt spid="9"/>
                                        </p:tgtEl>
                                        <p:attrNameLst>
                                          <p:attrName>ppt_w</p:attrName>
                                        </p:attrNameLst>
                                      </p:cBhvr>
                                      <p:tavLst>
                                        <p:tav tm="0">
                                          <p:val>
                                            <p:fltVal val="0"/>
                                          </p:val>
                                        </p:tav>
                                        <p:tav tm="100000">
                                          <p:val>
                                            <p:strVal val="#ppt_w"/>
                                          </p:val>
                                        </p:tav>
                                      </p:tavLst>
                                    </p:anim>
                                  </p:childTnLst>
                                </p:cTn>
                              </p:par>
                            </p:childTnLst>
                          </p:cTn>
                        </p:par>
                        <p:par>
                          <p:cTn id="30" fill="hold">
                            <p:stCondLst>
                              <p:cond delay="6000"/>
                            </p:stCondLst>
                            <p:childTnLst>
                              <p:par>
                                <p:cTn id="31" presetID="29"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ppt_x</p:attrName>
                                        </p:attrNameLst>
                                      </p:cBhvr>
                                      <p:tavLst>
                                        <p:tav tm="0">
                                          <p:val>
                                            <p:strVal val="#ppt_x-.2"/>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5" dur="1000"/>
                                        <p:tgtEl>
                                          <p:spTgt spid="10"/>
                                        </p:tgtEl>
                                      </p:cBhvr>
                                    </p:animEffect>
                                  </p:childTnLst>
                                </p:cTn>
                              </p:par>
                            </p:childTnLst>
                          </p:cTn>
                        </p:par>
                        <p:par>
                          <p:cTn id="36" fill="hold">
                            <p:stCondLst>
                              <p:cond delay="7000"/>
                            </p:stCondLst>
                            <p:childTnLst>
                              <p:par>
                                <p:cTn id="37" presetID="29" presetClass="entr" presetSubtype="0" fill="hold" nodeType="afterEffect">
                                  <p:stCondLst>
                                    <p:cond delay="0"/>
                                  </p:stCondLst>
                                  <p:childTnLst>
                                    <p:set>
                                      <p:cBhvr>
                                        <p:cTn id="38" dur="1" fill="hold">
                                          <p:stCondLst>
                                            <p:cond delay="0"/>
                                          </p:stCondLst>
                                        </p:cTn>
                                        <p:tgtEl>
                                          <p:spTgt spid="2052"/>
                                        </p:tgtEl>
                                        <p:attrNameLst>
                                          <p:attrName>style.visibility</p:attrName>
                                        </p:attrNameLst>
                                      </p:cBhvr>
                                      <p:to>
                                        <p:strVal val="visible"/>
                                      </p:to>
                                    </p:set>
                                    <p:anim calcmode="lin" valueType="num">
                                      <p:cBhvr>
                                        <p:cTn id="39" dur="1000" fill="hold"/>
                                        <p:tgtEl>
                                          <p:spTgt spid="2052"/>
                                        </p:tgtEl>
                                        <p:attrNameLst>
                                          <p:attrName>ppt_x</p:attrName>
                                        </p:attrNameLst>
                                      </p:cBhvr>
                                      <p:tavLst>
                                        <p:tav tm="0">
                                          <p:val>
                                            <p:strVal val="#ppt_x-.2"/>
                                          </p:val>
                                        </p:tav>
                                        <p:tav tm="100000">
                                          <p:val>
                                            <p:strVal val="#ppt_x"/>
                                          </p:val>
                                        </p:tav>
                                      </p:tavLst>
                                    </p:anim>
                                    <p:anim calcmode="lin" valueType="num">
                                      <p:cBhvr>
                                        <p:cTn id="40" dur="1000" fill="hold"/>
                                        <p:tgtEl>
                                          <p:spTgt spid="2052"/>
                                        </p:tgtEl>
                                        <p:attrNameLst>
                                          <p:attrName>ppt_y</p:attrName>
                                        </p:attrNameLst>
                                      </p:cBhvr>
                                      <p:tavLst>
                                        <p:tav tm="0">
                                          <p:val>
                                            <p:strVal val="#ppt_y"/>
                                          </p:val>
                                        </p:tav>
                                        <p:tav tm="100000">
                                          <p:val>
                                            <p:strVal val="#ppt_y"/>
                                          </p:val>
                                        </p:tav>
                                      </p:tavLst>
                                    </p:anim>
                                    <p:animEffect transition="in" filter="wipe(right)" prLst="gradientSize: 0.1">
                                      <p:cBhvr>
                                        <p:cTn id="41" dur="1000"/>
                                        <p:tgtEl>
                                          <p:spTgt spid="2052"/>
                                        </p:tgtEl>
                                      </p:cBhvr>
                                    </p:animEffect>
                                  </p:childTnLst>
                                </p:cTn>
                              </p:par>
                            </p:childTnLst>
                          </p:cTn>
                        </p:par>
                        <p:par>
                          <p:cTn id="42" fill="hold">
                            <p:stCondLst>
                              <p:cond delay="8000"/>
                            </p:stCondLst>
                            <p:childTnLst>
                              <p:par>
                                <p:cTn id="43" presetID="10" presetClass="entr" presetSubtype="0" fill="hold"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radioimagina.cl/wp-content/blogs.dir/103/files/2012/05/demis-roussos.jpg"/>
          <p:cNvPicPr>
            <a:picLocks noChangeAspect="1" noChangeArrowheads="1"/>
          </p:cNvPicPr>
          <p:nvPr/>
        </p:nvPicPr>
        <p:blipFill>
          <a:blip r:embed="rId3" cstate="print"/>
          <a:srcRect/>
          <a:stretch>
            <a:fillRect/>
          </a:stretch>
        </p:blipFill>
        <p:spPr bwMode="auto">
          <a:xfrm>
            <a:off x="4152898" y="267494"/>
            <a:ext cx="4188284" cy="34176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0486" name="Picture 6" descr="http://www.brmusic.nl/images/uploads/DemisRoussos_big.jpg"/>
          <p:cNvPicPr>
            <a:picLocks noChangeAspect="1" noChangeArrowheads="1"/>
          </p:cNvPicPr>
          <p:nvPr/>
        </p:nvPicPr>
        <p:blipFill>
          <a:blip r:embed="rId4" cstate="print"/>
          <a:srcRect/>
          <a:stretch>
            <a:fillRect/>
          </a:stretch>
        </p:blipFill>
        <p:spPr bwMode="auto">
          <a:xfrm rot="20040361">
            <a:off x="397233" y="423599"/>
            <a:ext cx="3699875" cy="297794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20493" name="Picture 13" descr="C:\Users\ALEX\Desktop\ESQUINERO11-phootbucket[1].gif"/>
          <p:cNvPicPr>
            <a:picLocks noChangeAspect="1" noChangeArrowheads="1"/>
          </p:cNvPicPr>
          <p:nvPr/>
        </p:nvPicPr>
        <p:blipFill>
          <a:blip r:embed="rId5" cstate="print"/>
          <a:srcRect/>
          <a:stretch>
            <a:fillRect/>
          </a:stretch>
        </p:blipFill>
        <p:spPr bwMode="auto">
          <a:xfrm>
            <a:off x="0" y="0"/>
            <a:ext cx="2409825" cy="2571750"/>
          </a:xfrm>
          <a:prstGeom prst="rect">
            <a:avLst/>
          </a:prstGeom>
          <a:noFill/>
        </p:spPr>
      </p:pic>
      <p:pic>
        <p:nvPicPr>
          <p:cNvPr id="20494" name="Picture 14" descr="C:\Users\ALEX\Desktop\ESQUINERO11-phootbucket[1].gif"/>
          <p:cNvPicPr>
            <a:picLocks noChangeAspect="1" noChangeArrowheads="1"/>
          </p:cNvPicPr>
          <p:nvPr/>
        </p:nvPicPr>
        <p:blipFill>
          <a:blip r:embed="rId5" cstate="print"/>
          <a:srcRect/>
          <a:stretch>
            <a:fillRect/>
          </a:stretch>
        </p:blipFill>
        <p:spPr bwMode="auto">
          <a:xfrm flipH="1">
            <a:off x="6588224" y="51470"/>
            <a:ext cx="2409825" cy="2571750"/>
          </a:xfrm>
          <a:prstGeom prst="rect">
            <a:avLst/>
          </a:prstGeom>
          <a:noFill/>
        </p:spPr>
      </p:pic>
      <p:sp>
        <p:nvSpPr>
          <p:cNvPr id="12" name="11 CuadroTexto"/>
          <p:cNvSpPr txBox="1"/>
          <p:nvPr/>
        </p:nvSpPr>
        <p:spPr>
          <a:xfrm>
            <a:off x="251520" y="4083918"/>
            <a:ext cx="2088232" cy="584775"/>
          </a:xfrm>
          <a:prstGeom prst="rect">
            <a:avLst/>
          </a:prstGeom>
          <a:noFill/>
        </p:spPr>
        <p:txBody>
          <a:bodyPr wrap="square" rtlCol="0">
            <a:spAutoFit/>
          </a:bodyPr>
          <a:lstStyle/>
          <a:p>
            <a:r>
              <a:rPr lang="es-ES" sz="1600" dirty="0" smtClean="0">
                <a:solidFill>
                  <a:srgbClr val="FF0000"/>
                </a:solidFill>
                <a:latin typeface="Old English Text MT" pitchFamily="66" charset="0"/>
              </a:rPr>
              <a:t>Imágenes de internet  texto de internet</a:t>
            </a:r>
            <a:endParaRPr lang="es-ES" sz="1600" dirty="0">
              <a:solidFill>
                <a:srgbClr val="FF0000"/>
              </a:solidFill>
              <a:latin typeface="Old English Text MT" pitchFamily="66" charset="0"/>
            </a:endParaRPr>
          </a:p>
        </p:txBody>
      </p:sp>
      <p:sp>
        <p:nvSpPr>
          <p:cNvPr id="14" name="13 CuadroTexto"/>
          <p:cNvSpPr txBox="1"/>
          <p:nvPr/>
        </p:nvSpPr>
        <p:spPr>
          <a:xfrm>
            <a:off x="3059832" y="4227934"/>
            <a:ext cx="2592288" cy="307777"/>
          </a:xfrm>
          <a:prstGeom prst="rect">
            <a:avLst/>
          </a:prstGeom>
          <a:noFill/>
        </p:spPr>
        <p:txBody>
          <a:bodyPr wrap="square" rtlCol="0">
            <a:spAutoFit/>
          </a:bodyPr>
          <a:lstStyle/>
          <a:p>
            <a:r>
              <a:rPr lang="es-ES" sz="1400" b="1" dirty="0" smtClean="0">
                <a:solidFill>
                  <a:srgbClr val="FF0000"/>
                </a:solidFill>
                <a:latin typeface="Harlow Solid Italic" pitchFamily="82" charset="0"/>
              </a:rPr>
              <a:t>Hoy es  </a:t>
            </a:r>
            <a:fld id="{D92CBD37-4D5E-4503-8BDA-E33F9C3EC5DD}" type="datetime2">
              <a:rPr lang="es-ES" sz="1400" b="1" smtClean="0">
                <a:solidFill>
                  <a:srgbClr val="FF0000"/>
                </a:solidFill>
                <a:latin typeface="Harlow Solid Italic" pitchFamily="82" charset="0"/>
              </a:rPr>
              <a:pPr/>
              <a:t>jueves, 26 de julio de 2012</a:t>
            </a:fld>
            <a:endParaRPr lang="es-ES" sz="1400" b="1" dirty="0">
              <a:solidFill>
                <a:srgbClr val="FF0000"/>
              </a:solidFill>
              <a:latin typeface="Harlow Solid Italic" pitchFamily="82" charset="0"/>
            </a:endParaRPr>
          </a:p>
        </p:txBody>
      </p:sp>
      <p:sp>
        <p:nvSpPr>
          <p:cNvPr id="15" name="14 CuadroTexto"/>
          <p:cNvSpPr txBox="1"/>
          <p:nvPr/>
        </p:nvSpPr>
        <p:spPr>
          <a:xfrm>
            <a:off x="3131840" y="4515966"/>
            <a:ext cx="2232248" cy="307777"/>
          </a:xfrm>
          <a:prstGeom prst="rect">
            <a:avLst/>
          </a:prstGeom>
          <a:noFill/>
        </p:spPr>
        <p:txBody>
          <a:bodyPr wrap="square" rtlCol="0">
            <a:spAutoFit/>
          </a:bodyPr>
          <a:lstStyle/>
          <a:p>
            <a:r>
              <a:rPr lang="es-ES" sz="1400" b="1" dirty="0" smtClean="0">
                <a:solidFill>
                  <a:srgbClr val="FF0000"/>
                </a:solidFill>
                <a:latin typeface="Harlow Solid Italic" pitchFamily="82" charset="0"/>
              </a:rPr>
              <a:t>Y son las    </a:t>
            </a:r>
            <a:fld id="{B75D90BB-DC35-429D-B679-101CC1096292}" type="datetime11">
              <a:rPr lang="es-ES" sz="1400" b="1" smtClean="0">
                <a:solidFill>
                  <a:srgbClr val="FF0000"/>
                </a:solidFill>
                <a:latin typeface="Harlow Solid Italic" pitchFamily="82" charset="0"/>
              </a:rPr>
              <a:pPr/>
              <a:t>18:01:03</a:t>
            </a:fld>
            <a:endParaRPr lang="es-ES" sz="1400" b="1" dirty="0">
              <a:solidFill>
                <a:srgbClr val="FF0000"/>
              </a:solidFill>
              <a:latin typeface="Harlow Solid Italic" pitchFamily="82" charset="0"/>
            </a:endParaRPr>
          </a:p>
        </p:txBody>
      </p:sp>
      <p:pic>
        <p:nvPicPr>
          <p:cNvPr id="20495" name="Picture 15" descr="C:\Users\ALEX\Desktop\Basura\Fotos útiles\Gifs\th_x_a8606b8[1].gif"/>
          <p:cNvPicPr>
            <a:picLocks noChangeAspect="1" noChangeArrowheads="1" noCrop="1"/>
          </p:cNvPicPr>
          <p:nvPr/>
        </p:nvPicPr>
        <p:blipFill>
          <a:blip r:embed="rId6" cstate="print"/>
          <a:srcRect/>
          <a:stretch>
            <a:fillRect/>
          </a:stretch>
        </p:blipFill>
        <p:spPr bwMode="auto">
          <a:xfrm>
            <a:off x="6372200" y="3795886"/>
            <a:ext cx="1524000" cy="866775"/>
          </a:xfrm>
          <a:prstGeom prst="rect">
            <a:avLst/>
          </a:prstGeom>
          <a:noFill/>
        </p:spPr>
      </p:pic>
      <p:pic>
        <p:nvPicPr>
          <p:cNvPr id="18" name="Picture 2" descr="http://2.bp.blogspot.com/_KXw12gs_0hQ/SAt46q12wNI/AAAAAAAACCc/pFyo3l79mYU/s400/demis_roussos_060510020206236_wideweb__300x375.jpg"/>
          <p:cNvPicPr>
            <a:picLocks noChangeAspect="1" noChangeArrowheads="1"/>
          </p:cNvPicPr>
          <p:nvPr/>
        </p:nvPicPr>
        <p:blipFill>
          <a:blip r:embed="rId7" cstate="print"/>
          <a:srcRect/>
          <a:stretch>
            <a:fillRect/>
          </a:stretch>
        </p:blipFill>
        <p:spPr bwMode="auto">
          <a:xfrm flipH="1">
            <a:off x="0" y="0"/>
            <a:ext cx="4499992" cy="5094567"/>
          </a:xfrm>
          <a:prstGeom prst="rect">
            <a:avLst/>
          </a:prstGeom>
          <a:noFill/>
        </p:spPr>
      </p:pic>
      <p:pic>
        <p:nvPicPr>
          <p:cNvPr id="19" name="Picture 2" descr="http://2.bp.blogspot.com/_KXw12gs_0hQ/SAt46q12wNI/AAAAAAAACCc/pFyo3l79mYU/s400/demis_roussos_060510020206236_wideweb__300x375.jpg"/>
          <p:cNvPicPr>
            <a:picLocks noChangeAspect="1" noChangeArrowheads="1"/>
          </p:cNvPicPr>
          <p:nvPr/>
        </p:nvPicPr>
        <p:blipFill>
          <a:blip r:embed="rId7" cstate="print"/>
          <a:srcRect/>
          <a:stretch>
            <a:fillRect/>
          </a:stretch>
        </p:blipFill>
        <p:spPr bwMode="auto">
          <a:xfrm>
            <a:off x="4499992" y="48933"/>
            <a:ext cx="4572000" cy="509456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18"/>
                                        </p:tgtEl>
                                        <p:attrNameLst>
                                          <p:attrName>ppt_w</p:attrName>
                                        </p:attrNameLst>
                                      </p:cBhvr>
                                      <p:tavLst>
                                        <p:tav tm="0">
                                          <p:val>
                                            <p:strVal val="ppt_w"/>
                                          </p:val>
                                        </p:tav>
                                        <p:tav tm="100000">
                                          <p:val>
                                            <p:fltVal val="0"/>
                                          </p:val>
                                        </p:tav>
                                      </p:tavLst>
                                    </p:anim>
                                    <p:anim calcmode="lin" valueType="num">
                                      <p:cBhvr>
                                        <p:cTn id="7" dur="5000"/>
                                        <p:tgtEl>
                                          <p:spTgt spid="18"/>
                                        </p:tgtEl>
                                        <p:attrNameLst>
                                          <p:attrName>ppt_h</p:attrName>
                                        </p:attrNameLst>
                                      </p:cBhvr>
                                      <p:tavLst>
                                        <p:tav tm="0">
                                          <p:val>
                                            <p:strVal val="ppt_h"/>
                                          </p:val>
                                        </p:tav>
                                        <p:tav tm="100000">
                                          <p:val>
                                            <p:fltVal val="0"/>
                                          </p:val>
                                        </p:tav>
                                      </p:tavLst>
                                    </p:anim>
                                    <p:set>
                                      <p:cBhvr>
                                        <p:cTn id="8" dur="1" fill="hold">
                                          <p:stCondLst>
                                            <p:cond delay="4999"/>
                                          </p:stCondLst>
                                        </p:cTn>
                                        <p:tgtEl>
                                          <p:spTgt spid="18"/>
                                        </p:tgtEl>
                                        <p:attrNameLst>
                                          <p:attrName>style.visibility</p:attrName>
                                        </p:attrNameLst>
                                      </p:cBhvr>
                                      <p:to>
                                        <p:strVal val="hidden"/>
                                      </p:to>
                                    </p:set>
                                  </p:childTnLst>
                                </p:cTn>
                              </p:par>
                              <p:par>
                                <p:cTn id="9" presetID="23" presetClass="exit" presetSubtype="32" fill="hold" nodeType="withEffect">
                                  <p:stCondLst>
                                    <p:cond delay="0"/>
                                  </p:stCondLst>
                                  <p:childTnLst>
                                    <p:anim calcmode="lin" valueType="num">
                                      <p:cBhvr>
                                        <p:cTn id="10" dur="5000"/>
                                        <p:tgtEl>
                                          <p:spTgt spid="19"/>
                                        </p:tgtEl>
                                        <p:attrNameLst>
                                          <p:attrName>ppt_w</p:attrName>
                                        </p:attrNameLst>
                                      </p:cBhvr>
                                      <p:tavLst>
                                        <p:tav tm="0">
                                          <p:val>
                                            <p:strVal val="ppt_w"/>
                                          </p:val>
                                        </p:tav>
                                        <p:tav tm="100000">
                                          <p:val>
                                            <p:fltVal val="0"/>
                                          </p:val>
                                        </p:tav>
                                      </p:tavLst>
                                    </p:anim>
                                    <p:anim calcmode="lin" valueType="num">
                                      <p:cBhvr>
                                        <p:cTn id="11" dur="5000"/>
                                        <p:tgtEl>
                                          <p:spTgt spid="19"/>
                                        </p:tgtEl>
                                        <p:attrNameLst>
                                          <p:attrName>ppt_h</p:attrName>
                                        </p:attrNameLst>
                                      </p:cBhvr>
                                      <p:tavLst>
                                        <p:tav tm="0">
                                          <p:val>
                                            <p:strVal val="ppt_h"/>
                                          </p:val>
                                        </p:tav>
                                        <p:tav tm="100000">
                                          <p:val>
                                            <p:fltVal val="0"/>
                                          </p:val>
                                        </p:tav>
                                      </p:tavLst>
                                    </p:anim>
                                    <p:set>
                                      <p:cBhvr>
                                        <p:cTn id="12" dur="1" fill="hold">
                                          <p:stCondLst>
                                            <p:cond delay="4999"/>
                                          </p:stCondLst>
                                        </p:cTn>
                                        <p:tgtEl>
                                          <p:spTgt spid="19"/>
                                        </p:tgtEl>
                                        <p:attrNameLst>
                                          <p:attrName>style.visibility</p:attrName>
                                        </p:attrNameLst>
                                      </p:cBhvr>
                                      <p:to>
                                        <p:strVal val="hidden"/>
                                      </p:to>
                                    </p:set>
                                  </p:childTnLst>
                                </p:cTn>
                              </p:par>
                            </p:childTnLst>
                          </p:cTn>
                        </p:par>
                        <p:par>
                          <p:cTn id="13" fill="hold">
                            <p:stCondLst>
                              <p:cond delay="5000"/>
                            </p:stCondLst>
                            <p:childTnLst>
                              <p:par>
                                <p:cTn id="14" presetID="29" presetClass="entr" presetSubtype="0" fill="hold" nodeType="afterEffect">
                                  <p:stCondLst>
                                    <p:cond delay="0"/>
                                  </p:stCondLst>
                                  <p:childTnLst>
                                    <p:set>
                                      <p:cBhvr>
                                        <p:cTn id="15" dur="1" fill="hold">
                                          <p:stCondLst>
                                            <p:cond delay="0"/>
                                          </p:stCondLst>
                                        </p:cTn>
                                        <p:tgtEl>
                                          <p:spTgt spid="20482"/>
                                        </p:tgtEl>
                                        <p:attrNameLst>
                                          <p:attrName>style.visibility</p:attrName>
                                        </p:attrNameLst>
                                      </p:cBhvr>
                                      <p:to>
                                        <p:strVal val="visible"/>
                                      </p:to>
                                    </p:set>
                                    <p:anim calcmode="lin" valueType="num">
                                      <p:cBhvr>
                                        <p:cTn id="16" dur="3000" fill="hold"/>
                                        <p:tgtEl>
                                          <p:spTgt spid="20482"/>
                                        </p:tgtEl>
                                        <p:attrNameLst>
                                          <p:attrName>ppt_x</p:attrName>
                                        </p:attrNameLst>
                                      </p:cBhvr>
                                      <p:tavLst>
                                        <p:tav tm="0">
                                          <p:val>
                                            <p:strVal val="#ppt_x-.2"/>
                                          </p:val>
                                        </p:tav>
                                        <p:tav tm="100000">
                                          <p:val>
                                            <p:strVal val="#ppt_x"/>
                                          </p:val>
                                        </p:tav>
                                      </p:tavLst>
                                    </p:anim>
                                    <p:anim calcmode="lin" valueType="num">
                                      <p:cBhvr>
                                        <p:cTn id="17" dur="3000" fill="hold"/>
                                        <p:tgtEl>
                                          <p:spTgt spid="20482"/>
                                        </p:tgtEl>
                                        <p:attrNameLst>
                                          <p:attrName>ppt_y</p:attrName>
                                        </p:attrNameLst>
                                      </p:cBhvr>
                                      <p:tavLst>
                                        <p:tav tm="0">
                                          <p:val>
                                            <p:strVal val="#ppt_y"/>
                                          </p:val>
                                        </p:tav>
                                        <p:tav tm="100000">
                                          <p:val>
                                            <p:strVal val="#ppt_y"/>
                                          </p:val>
                                        </p:tav>
                                      </p:tavLst>
                                    </p:anim>
                                    <p:animEffect transition="in" filter="wipe(right)" prLst="gradientSize: 0.1">
                                      <p:cBhvr>
                                        <p:cTn id="18" dur="3000"/>
                                        <p:tgtEl>
                                          <p:spTgt spid="20482"/>
                                        </p:tgtEl>
                                      </p:cBhvr>
                                    </p:animEffect>
                                  </p:childTnLst>
                                </p:cTn>
                              </p:par>
                            </p:childTnLst>
                          </p:cTn>
                        </p:par>
                        <p:par>
                          <p:cTn id="19" fill="hold">
                            <p:stCondLst>
                              <p:cond delay="8000"/>
                            </p:stCondLst>
                            <p:childTnLst>
                              <p:par>
                                <p:cTn id="20" presetID="2" presetClass="entr" presetSubtype="2" fill="hold" nodeType="afterEffect">
                                  <p:stCondLst>
                                    <p:cond delay="0"/>
                                  </p:stCondLst>
                                  <p:childTnLst>
                                    <p:set>
                                      <p:cBhvr>
                                        <p:cTn id="21" dur="1" fill="hold">
                                          <p:stCondLst>
                                            <p:cond delay="0"/>
                                          </p:stCondLst>
                                        </p:cTn>
                                        <p:tgtEl>
                                          <p:spTgt spid="20486"/>
                                        </p:tgtEl>
                                        <p:attrNameLst>
                                          <p:attrName>style.visibility</p:attrName>
                                        </p:attrNameLst>
                                      </p:cBhvr>
                                      <p:to>
                                        <p:strVal val="visible"/>
                                      </p:to>
                                    </p:set>
                                    <p:anim calcmode="lin" valueType="num">
                                      <p:cBhvr additive="base">
                                        <p:cTn id="22" dur="5000" fill="hold"/>
                                        <p:tgtEl>
                                          <p:spTgt spid="20486"/>
                                        </p:tgtEl>
                                        <p:attrNameLst>
                                          <p:attrName>ppt_x</p:attrName>
                                        </p:attrNameLst>
                                      </p:cBhvr>
                                      <p:tavLst>
                                        <p:tav tm="0">
                                          <p:val>
                                            <p:strVal val="1+#ppt_w/2"/>
                                          </p:val>
                                        </p:tav>
                                        <p:tav tm="100000">
                                          <p:val>
                                            <p:strVal val="#ppt_x"/>
                                          </p:val>
                                        </p:tav>
                                      </p:tavLst>
                                    </p:anim>
                                    <p:anim calcmode="lin" valueType="num">
                                      <p:cBhvr additive="base">
                                        <p:cTn id="23" dur="5000" fill="hold"/>
                                        <p:tgtEl>
                                          <p:spTgt spid="20486"/>
                                        </p:tgtEl>
                                        <p:attrNameLst>
                                          <p:attrName>ppt_y</p:attrName>
                                        </p:attrNameLst>
                                      </p:cBhvr>
                                      <p:tavLst>
                                        <p:tav tm="0">
                                          <p:val>
                                            <p:strVal val="#ppt_y"/>
                                          </p:val>
                                        </p:tav>
                                        <p:tav tm="100000">
                                          <p:val>
                                            <p:strVal val="#ppt_y"/>
                                          </p:val>
                                        </p:tav>
                                      </p:tavLst>
                                    </p:anim>
                                  </p:childTnLst>
                                </p:cTn>
                              </p:par>
                            </p:childTnLst>
                          </p:cTn>
                        </p:par>
                        <p:par>
                          <p:cTn id="24" fill="hold">
                            <p:stCondLst>
                              <p:cond delay="13000"/>
                            </p:stCondLst>
                            <p:childTnLst>
                              <p:par>
                                <p:cTn id="25" presetID="10" presetClass="entr" presetSubtype="0" fill="hold" nodeType="afterEffect">
                                  <p:stCondLst>
                                    <p:cond delay="0"/>
                                  </p:stCondLst>
                                  <p:childTnLst>
                                    <p:set>
                                      <p:cBhvr>
                                        <p:cTn id="26" dur="1" fill="hold">
                                          <p:stCondLst>
                                            <p:cond delay="0"/>
                                          </p:stCondLst>
                                        </p:cTn>
                                        <p:tgtEl>
                                          <p:spTgt spid="20493"/>
                                        </p:tgtEl>
                                        <p:attrNameLst>
                                          <p:attrName>style.visibility</p:attrName>
                                        </p:attrNameLst>
                                      </p:cBhvr>
                                      <p:to>
                                        <p:strVal val="visible"/>
                                      </p:to>
                                    </p:set>
                                    <p:animEffect transition="in" filter="fade">
                                      <p:cBhvr>
                                        <p:cTn id="27" dur="2000"/>
                                        <p:tgtEl>
                                          <p:spTgt spid="20493"/>
                                        </p:tgtEl>
                                      </p:cBhvr>
                                    </p:animEffect>
                                  </p:childTnLst>
                                </p:cTn>
                              </p:par>
                              <p:par>
                                <p:cTn id="28" presetID="10" presetClass="entr" presetSubtype="0" fill="hold" nodeType="withEffect">
                                  <p:stCondLst>
                                    <p:cond delay="0"/>
                                  </p:stCondLst>
                                  <p:childTnLst>
                                    <p:set>
                                      <p:cBhvr>
                                        <p:cTn id="29" dur="1" fill="hold">
                                          <p:stCondLst>
                                            <p:cond delay="0"/>
                                          </p:stCondLst>
                                        </p:cTn>
                                        <p:tgtEl>
                                          <p:spTgt spid="20494"/>
                                        </p:tgtEl>
                                        <p:attrNameLst>
                                          <p:attrName>style.visibility</p:attrName>
                                        </p:attrNameLst>
                                      </p:cBhvr>
                                      <p:to>
                                        <p:strVal val="visible"/>
                                      </p:to>
                                    </p:set>
                                    <p:animEffect transition="in" filter="fade">
                                      <p:cBhvr>
                                        <p:cTn id="30" dur="2000"/>
                                        <p:tgtEl>
                                          <p:spTgt spid="20494"/>
                                        </p:tgtEl>
                                      </p:cBhvr>
                                    </p:animEffect>
                                  </p:childTnLst>
                                </p:cTn>
                              </p:par>
                            </p:childTnLst>
                          </p:cTn>
                        </p:par>
                        <p:par>
                          <p:cTn id="31" fill="hold">
                            <p:stCondLst>
                              <p:cond delay="15000"/>
                            </p:stCondLst>
                            <p:childTnLst>
                              <p:par>
                                <p:cTn id="32" presetID="2" presetClass="entr" presetSubtype="9" fill="hold" grpId="0" nodeType="afterEffect">
                                  <p:stCondLst>
                                    <p:cond delay="0"/>
                                  </p:stCondLst>
                                  <p:iterate type="lt">
                                    <p:tmPct val="10000"/>
                                  </p:iterate>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1000" fill="hold"/>
                                        <p:tgtEl>
                                          <p:spTgt spid="12"/>
                                        </p:tgtEl>
                                        <p:attrNameLst>
                                          <p:attrName>ppt_x</p:attrName>
                                        </p:attrNameLst>
                                      </p:cBhvr>
                                      <p:tavLst>
                                        <p:tav tm="0">
                                          <p:val>
                                            <p:strVal val="0-#ppt_w/2"/>
                                          </p:val>
                                        </p:tav>
                                        <p:tav tm="100000">
                                          <p:val>
                                            <p:strVal val="#ppt_x"/>
                                          </p:val>
                                        </p:tav>
                                      </p:tavLst>
                                    </p:anim>
                                    <p:anim calcmode="lin" valueType="num">
                                      <p:cBhvr additive="base">
                                        <p:cTn id="35" dur="1000" fill="hold"/>
                                        <p:tgtEl>
                                          <p:spTgt spid="12"/>
                                        </p:tgtEl>
                                        <p:attrNameLst>
                                          <p:attrName>ppt_y</p:attrName>
                                        </p:attrNameLst>
                                      </p:cBhvr>
                                      <p:tavLst>
                                        <p:tav tm="0">
                                          <p:val>
                                            <p:strVal val="0-#ppt_h/2"/>
                                          </p:val>
                                        </p:tav>
                                        <p:tav tm="100000">
                                          <p:val>
                                            <p:strVal val="#ppt_y"/>
                                          </p:val>
                                        </p:tav>
                                      </p:tavLst>
                                    </p:anim>
                                  </p:childTnLst>
                                </p:cTn>
                              </p:par>
                            </p:childTnLst>
                          </p:cTn>
                        </p:par>
                        <p:par>
                          <p:cTn id="36" fill="hold">
                            <p:stCondLst>
                              <p:cond delay="19200"/>
                            </p:stCondLst>
                            <p:childTnLst>
                              <p:par>
                                <p:cTn id="37" presetID="2" presetClass="entr" presetSubtype="9" fill="hold" grpId="0" nodeType="afterEffect">
                                  <p:stCondLst>
                                    <p:cond delay="0"/>
                                  </p:stCondLst>
                                  <p:iterate type="lt">
                                    <p:tmPct val="10000"/>
                                  </p:iterate>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000" fill="hold"/>
                                        <p:tgtEl>
                                          <p:spTgt spid="14"/>
                                        </p:tgtEl>
                                        <p:attrNameLst>
                                          <p:attrName>ppt_x</p:attrName>
                                        </p:attrNameLst>
                                      </p:cBhvr>
                                      <p:tavLst>
                                        <p:tav tm="0">
                                          <p:val>
                                            <p:strVal val="0-#ppt_w/2"/>
                                          </p:val>
                                        </p:tav>
                                        <p:tav tm="100000">
                                          <p:val>
                                            <p:strVal val="#ppt_x"/>
                                          </p:val>
                                        </p:tav>
                                      </p:tavLst>
                                    </p:anim>
                                    <p:anim calcmode="lin" valueType="num">
                                      <p:cBhvr additive="base">
                                        <p:cTn id="40" dur="1000" fill="hold"/>
                                        <p:tgtEl>
                                          <p:spTgt spid="14"/>
                                        </p:tgtEl>
                                        <p:attrNameLst>
                                          <p:attrName>ppt_y</p:attrName>
                                        </p:attrNameLst>
                                      </p:cBhvr>
                                      <p:tavLst>
                                        <p:tav tm="0">
                                          <p:val>
                                            <p:strVal val="0-#ppt_h/2"/>
                                          </p:val>
                                        </p:tav>
                                        <p:tav tm="100000">
                                          <p:val>
                                            <p:strVal val="#ppt_y"/>
                                          </p:val>
                                        </p:tav>
                                      </p:tavLst>
                                    </p:anim>
                                  </p:childTnLst>
                                </p:cTn>
                              </p:par>
                            </p:childTnLst>
                          </p:cTn>
                        </p:par>
                        <p:par>
                          <p:cTn id="41" fill="hold">
                            <p:stCondLst>
                              <p:cond delay="22800"/>
                            </p:stCondLst>
                            <p:childTnLst>
                              <p:par>
                                <p:cTn id="42" presetID="2" presetClass="entr" presetSubtype="9" fill="hold" grpId="0" nodeType="afterEffect">
                                  <p:stCondLst>
                                    <p:cond delay="0"/>
                                  </p:stCondLst>
                                  <p:iterate type="lt">
                                    <p:tmPct val="10000"/>
                                  </p:iterate>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1000" fill="hold"/>
                                        <p:tgtEl>
                                          <p:spTgt spid="15"/>
                                        </p:tgtEl>
                                        <p:attrNameLst>
                                          <p:attrName>ppt_x</p:attrName>
                                        </p:attrNameLst>
                                      </p:cBhvr>
                                      <p:tavLst>
                                        <p:tav tm="0">
                                          <p:val>
                                            <p:strVal val="0-#ppt_w/2"/>
                                          </p:val>
                                        </p:tav>
                                        <p:tav tm="100000">
                                          <p:val>
                                            <p:strVal val="#ppt_x"/>
                                          </p:val>
                                        </p:tav>
                                      </p:tavLst>
                                    </p:anim>
                                    <p:anim calcmode="lin" valueType="num">
                                      <p:cBhvr additive="base">
                                        <p:cTn id="45" dur="10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200"/>
                            </p:stCondLst>
                            <p:childTnLst>
                              <p:par>
                                <p:cTn id="47" presetID="10" presetClass="entr" presetSubtype="0" fill="hold" nodeType="afterEffect">
                                  <p:stCondLst>
                                    <p:cond delay="0"/>
                                  </p:stCondLst>
                                  <p:childTnLst>
                                    <p:set>
                                      <p:cBhvr>
                                        <p:cTn id="48" dur="1" fill="hold">
                                          <p:stCondLst>
                                            <p:cond delay="0"/>
                                          </p:stCondLst>
                                        </p:cTn>
                                        <p:tgtEl>
                                          <p:spTgt spid="20495"/>
                                        </p:tgtEl>
                                        <p:attrNameLst>
                                          <p:attrName>style.visibility</p:attrName>
                                        </p:attrNameLst>
                                      </p:cBhvr>
                                      <p:to>
                                        <p:strVal val="visible"/>
                                      </p:to>
                                    </p:set>
                                    <p:animEffect transition="in" filter="fade">
                                      <p:cBhvr>
                                        <p:cTn id="49" dur="2000"/>
                                        <p:tgtEl>
                                          <p:spTgt spid="204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4400551"/>
            <a:ext cx="3811588" cy="409575"/>
          </a:xfrm>
          <a:prstGeom prst="rect">
            <a:avLst/>
          </a:prstGeom>
          <a:noFill/>
        </p:spPr>
      </p:pic>
      <p:sp>
        <p:nvSpPr>
          <p:cNvPr id="11275" name="Text Box 11"/>
          <p:cNvSpPr txBox="1">
            <a:spLocks noChangeArrowheads="1"/>
          </p:cNvSpPr>
          <p:nvPr/>
        </p:nvSpPr>
        <p:spPr bwMode="auto">
          <a:xfrm>
            <a:off x="0" y="4114801"/>
            <a:ext cx="9144000" cy="276999"/>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3429001"/>
            <a:ext cx="2540000" cy="847725"/>
          </a:xfrm>
          <a:prstGeom prst="rect">
            <a:avLst/>
          </a:prstGeom>
          <a:noFill/>
        </p:spPr>
      </p:pic>
      <p:sp>
        <p:nvSpPr>
          <p:cNvPr id="11276" name="Rectangle 12"/>
          <p:cNvSpPr>
            <a:spLocks noChangeArrowheads="1"/>
          </p:cNvSpPr>
          <p:nvPr/>
        </p:nvSpPr>
        <p:spPr bwMode="auto">
          <a:xfrm>
            <a:off x="609600" y="514350"/>
            <a:ext cx="7924800" cy="97155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1943100"/>
            <a:ext cx="1066800" cy="369332"/>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2514600"/>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6"/>
                        </a:rPr>
                        <a:t>Dedicatorias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Eróticos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Graciosos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Historia y Arte</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Religiosos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Eróticos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Graciosos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Historia y Arte</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Religiosos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514350"/>
            <a:ext cx="7924800" cy="971550"/>
          </a:xfrm>
          <a:prstGeom prst="rect">
            <a:avLst/>
          </a:prstGeom>
          <a:noFill/>
        </p:spPr>
      </p:pic>
      <p:sp>
        <p:nvSpPr>
          <p:cNvPr id="11681" name="Text Box 417"/>
          <p:cNvSpPr txBox="1">
            <a:spLocks noChangeArrowheads="1"/>
          </p:cNvSpPr>
          <p:nvPr/>
        </p:nvSpPr>
        <p:spPr bwMode="auto">
          <a:xfrm>
            <a:off x="152400" y="1771650"/>
            <a:ext cx="9144000"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4400550"/>
            <a:ext cx="3810000" cy="40005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720</TotalTime>
  <Words>268</Words>
  <Application>Microsoft Office PowerPoint</Application>
  <PresentationFormat>Presentación en pantalla (16:9)</PresentationFormat>
  <Paragraphs>52</Paragraphs>
  <Slides>5</Slides>
  <Notes>2</Notes>
  <HiddenSlides>0</HiddenSlides>
  <MMClips>0</MMClips>
  <ScaleCrop>false</ScaleCrop>
  <HeadingPairs>
    <vt:vector size="4" baseType="variant">
      <vt:variant>
        <vt:lpstr>Tema</vt:lpstr>
      </vt:variant>
      <vt:variant>
        <vt:i4>2</vt:i4>
      </vt:variant>
      <vt:variant>
        <vt:lpstr>Títulos de diapositiva</vt:lpstr>
      </vt:variant>
      <vt:variant>
        <vt:i4>5</vt:i4>
      </vt:variant>
    </vt:vector>
  </HeadingPairs>
  <TitlesOfParts>
    <vt:vector size="7" baseType="lpstr">
      <vt:lpstr>Tema de Office</vt:lpstr>
      <vt:lpstr>Diseño predeterminado</vt:lpstr>
      <vt:lpstr>Diapositiva 1</vt:lpstr>
      <vt:lpstr>Diapositiva 2</vt:lpstr>
      <vt:lpstr>Diapositiva 3</vt:lpstr>
      <vt:lpstr>Diapositiva 4</vt:lpstr>
      <vt:lpstr>Diapositiva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DEMIS ROUSSOS</dc:title>
  <dc:creator>fideo</dc:creator>
  <cp:lastModifiedBy>fideo</cp:lastModifiedBy>
  <cp:revision>73</cp:revision>
  <dcterms:created xsi:type="dcterms:W3CDTF">2012-07-25T10:53:39Z</dcterms:created>
  <dcterms:modified xsi:type="dcterms:W3CDTF">2012-07-26T16:05:53Z</dcterms:modified>
</cp:coreProperties>
</file>