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/KtlfC9SU9xRWz+LTpbLw==" hashData="r2GRO2AYgsVl4JrdcWeKbX3BdJGZFuHmq+E5exX1HaOUdkY2DPuZIJnwrTM7odOeaM3o1HedpGUOlgoQJLZo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30" d="100"/>
          <a:sy n="30" d="100"/>
        </p:scale>
        <p:origin x="3072" y="9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1F65E-3220-8EF8-1A8B-BC06DE0581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C3BE086-5BB7-ADDD-C8D6-A387859C20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9B4DFE-17F9-E3EF-D760-1C864142A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299CDD-89DA-2512-A43B-04C96BB44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8BFABE-BB56-2619-E367-00B0AA290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3599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DEAC76-6C0A-2E04-F1CD-3DDDC5886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AA9B76-AB25-A46F-E4F5-601D4EDFE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3B1BE2-7D9E-F985-170D-642D3B16A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439DFD-3610-FA27-929B-5F6C0B41C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EDFB38C-6C87-7B2D-6A34-562E8FE2E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1834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AE848E-A940-FC4C-4631-D52450CFF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9E8C718-E689-E7A8-84A1-C9E9A4C05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B1C1EB-6802-4B34-C97F-AD6C503D2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E755580-C907-7F3D-838E-7829C4884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5BE1C4-600E-6099-C51A-67679C894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6218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782D0F-254A-87ED-064D-AED2E68CC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80154A-D424-D29B-59BA-739708C820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7287DAC-4E72-B4D4-6562-E754707C0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A076B5D-2E8E-3C7C-A148-690080753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8A589A8-302D-4DA9-2F95-907183467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037C407-536A-A480-9D4E-4958A1FC2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807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F2D3A2-DC1F-D4FD-7246-38EC97060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129A9D-59C7-1FC3-060C-319247A0E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22B1D12-F448-8B21-E8AE-8DBB00D5F4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33087AA-2660-4ABA-5EB0-F227FCCD2D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D0BA078-8F76-B458-604C-8C12D609CB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66CF492-E2E0-EA01-986D-CDEA10583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0AAE6D3-DA38-9177-AB67-142C0D552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86B28C4-34B2-856E-1F18-52AD2568F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415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100C6C-7C18-820B-6AED-769CED65E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483E863-0703-F80F-434B-0E9759842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89DFEEA-06BB-70BF-224F-4396A3F0F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FED46E7-823F-4A3E-3882-B58601353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0373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DDCF56C-9FD3-37F1-7092-30A7E4486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88AB459-0524-14FE-7BDF-A3A98A7FE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2147960-0CE3-DBAD-EAB2-246A3C6DC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78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711907-3E0F-2133-2B34-4F502183B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B032EF4-EBA9-DEF5-F6C4-CE73DE12D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BCEC7A3-6AC5-74E6-2711-A0CA966AD1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68E86D-2C7C-AA7F-0227-1A1AE6292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D3E63F3-2B88-2B20-DBCB-5E5C4D628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4AD684-B113-4134-A849-271004C6B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6279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BC9B56-6335-DF7E-8E55-6B4C562EF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45F4862-ACCF-3E21-D28D-7B22D0473D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61EC4E-34FA-9408-18CB-58A95B7888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0E124D5-FEC5-3879-ADE6-18DB66AFF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3838859-2331-C672-28DF-8A785F0D9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75714B6-8253-C77F-74CD-918C967C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6432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A88E3A-7167-D575-D69A-6FBCF1B16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50DB72-BAD6-0B3A-63B6-3EA8CD5A72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EAB213-ABFA-2EE2-9A2A-A97CC4B7E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8E6F6C-6292-E01A-2273-E38A2020E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D82B9F-A94A-6D2E-E691-097F03BF4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3701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343C5AD-D7C7-1E75-139E-2866B0E80F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BCB871C-13CD-9E23-3937-EF55EF91BE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0F0E97-F609-8C56-EE05-977E1D129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72B870-7F8C-38E1-2C7F-0BE354172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0D324C-6837-834C-3FC1-96F8EEC6B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067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C5279E-BE27-0F2E-5B63-B4413B48DF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BE498AA-5BCC-0567-3C29-104741FEF2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9AD9DE-D236-20D4-9B1D-C3E523D30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09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704F11F-83EF-0696-8ABF-5B4C95180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8F5BE3C-043F-A1C4-BE61-C5C605870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D4316C-6BB3-96D0-B476-0267D4DC43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F861C-5B30-48A7-8C35-F977708B2D16}" type="datetimeFigureOut">
              <a:rPr lang="es-ES" smtClean="0"/>
              <a:t>31/01/2025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6D5CB5-BA69-431A-4028-089A09C80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66444D-34A5-1E1B-8CA8-D1C072705F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83267-3537-4845-9EFE-128E1694F0C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7924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8C11CC8-DB47-F92F-533C-88B25006C1B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0241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8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7.jpg"/><Relationship Id="rId5" Type="http://schemas.openxmlformats.org/officeDocument/2006/relationships/image" Target="../media/image2.png"/><Relationship Id="rId10" Type="http://schemas.microsoft.com/office/2007/relationships/hdphoto" Target="../media/hdphoto1.wdp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audio1">
            <a:hlinkClick r:id="" action="ppaction://media"/>
            <a:extLst>
              <a:ext uri="{FF2B5EF4-FFF2-40B4-BE49-F238E27FC236}">
                <a16:creationId xmlns:a16="http://schemas.microsoft.com/office/drawing/2014/main" id="{2C707C98-3652-FA80-DF32-680C02B2A7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47367" y="7702096"/>
            <a:ext cx="487363" cy="48736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67EE5EE-DF34-32D8-842F-2E18578231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31">
            <a:extLst>
              <a:ext uri="{FF2B5EF4-FFF2-40B4-BE49-F238E27FC236}">
                <a16:creationId xmlns:a16="http://schemas.microsoft.com/office/drawing/2014/main" id="{2199FEDC-835F-3D36-5D5E-44E16FF25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4685" y="103927"/>
            <a:ext cx="544251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6000" i="1" dirty="0">
                <a:solidFill>
                  <a:schemeClr val="bg1"/>
                </a:solidFill>
                <a:latin typeface="Poor Richard" panose="02080502050505020702" pitchFamily="18" charset="0"/>
              </a:rPr>
              <a:t>Del amor al olvido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E1BFAD7-6C73-6BDB-E271-26877141A2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3" b="-289"/>
          <a:stretch/>
        </p:blipFill>
        <p:spPr>
          <a:xfrm>
            <a:off x="340242" y="350875"/>
            <a:ext cx="11546958" cy="6156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FD1311D-BB4B-B0AF-38A2-4F0D25AA5E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12" b="14873"/>
          <a:stretch/>
        </p:blipFill>
        <p:spPr>
          <a:xfrm flipH="1">
            <a:off x="712380" y="723014"/>
            <a:ext cx="10819977" cy="5401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Marcador de contenido 4">
            <a:extLst>
              <a:ext uri="{FF2B5EF4-FFF2-40B4-BE49-F238E27FC236}">
                <a16:creationId xmlns:a16="http://schemas.microsoft.com/office/drawing/2014/main" id="{53CD829F-EE30-17D7-CDD9-14F35106BED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431" b="15399"/>
          <a:stretch/>
        </p:blipFill>
        <p:spPr>
          <a:xfrm flipH="1">
            <a:off x="1095152" y="1084520"/>
            <a:ext cx="10082364" cy="4667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9">
            <a:extLst>
              <a:ext uri="{FF2B5EF4-FFF2-40B4-BE49-F238E27FC236}">
                <a16:creationId xmlns:a16="http://schemas.microsoft.com/office/drawing/2014/main" id="{516CCC5F-FEF0-FF85-086A-EF22C8AC1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5" b="29552"/>
          <a:stretch/>
        </p:blipFill>
        <p:spPr bwMode="auto">
          <a:xfrm flipH="1">
            <a:off x="1424763" y="1456660"/>
            <a:ext cx="9356968" cy="3944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Box 34">
            <a:extLst>
              <a:ext uri="{FF2B5EF4-FFF2-40B4-BE49-F238E27FC236}">
                <a16:creationId xmlns:a16="http://schemas.microsoft.com/office/drawing/2014/main" id="{155275A6-E638-5A33-279C-58C132DEE2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446" y="7208874"/>
            <a:ext cx="37218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sp>
        <p:nvSpPr>
          <p:cNvPr id="17" name="Text Box 33">
            <a:extLst>
              <a:ext uri="{FF2B5EF4-FFF2-40B4-BE49-F238E27FC236}">
                <a16:creationId xmlns:a16="http://schemas.microsoft.com/office/drawing/2014/main" id="{7260129C-C171-3128-B43E-E766AA9BB5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16474" y="5955936"/>
            <a:ext cx="259238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5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5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22" name="Rectangle 32">
            <a:extLst>
              <a:ext uri="{FF2B5EF4-FFF2-40B4-BE49-F238E27FC236}">
                <a16:creationId xmlns:a16="http://schemas.microsoft.com/office/drawing/2014/main" id="{E7EC42F1-D589-27B2-3617-51BAB359E4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3220" y="6767398"/>
            <a:ext cx="4422334" cy="13880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Un hombre, una mujer, una mirada,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un beso, una caricia, una promesa.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No sigas, soliloquio, no interesa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oír la propia historia mal contada.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Su nombre es ilusión y es como un hada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que atrae, que emociona, que embelesa.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Su cuerpo es una rémora que pesa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al fin es soledad y desgraciada.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Yo soy una dolencia descarnada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del tiempo esplendoroso de la fresa,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del rojo de la rosa enamorada.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Cogida por el sueño, recortada,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un día desperté sobre una mesa,</a:t>
            </a:r>
            <a:b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sz="32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abierta como el sol, pero olvidada.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752C18D2-15F8-7F66-873E-A5A786F2588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1266"/>
            <a:ext cx="12192000" cy="6879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2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36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3" presetClass="exit" presetSubtype="0" fill="hold" grpId="2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64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2.59259E-6 L 0.00222 -3.02639 " pathEditMode="relative" rAng="0" ptsTypes="AA">
                                      <p:cBhvr>
                                        <p:cTn id="30" dur="13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15131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32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900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3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6" grpId="0"/>
      <p:bldP spid="6" grpId="1"/>
      <p:bldP spid="6" grpId="2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1BDFC73-BF43-91BA-0CCC-3725059B2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492FAC0-6D73-210C-7994-EBD206BA97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EE7FBC1-7334-B536-D889-D33AA0C2A9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E196311-C52E-CEF5-800D-26E52A328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9D664F5-2E17-8201-164B-AB4B11B3F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9DAE573-237C-A073-A056-733563FC7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D13F25F-2FAD-61BE-CDAD-87311259F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4CFE012-405F-C8F7-5482-611FFE15C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2DA86D1-A0E4-E6EB-6B98-91D662D52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780604C-0713-9992-9CAA-AD5FE2D4A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283C836-0CA8-F472-9EFC-FAFD08257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49AA6B6-012B-0228-4BDE-0D1C9675C193}"/>
              </a:ext>
            </a:extLst>
          </p:cNvPr>
          <p:cNvSpPr txBox="1"/>
          <p:nvPr/>
        </p:nvSpPr>
        <p:spPr>
          <a:xfrm>
            <a:off x="372979" y="7218947"/>
            <a:ext cx="1564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8504863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153</Words>
  <Application>Microsoft Office PowerPoint</Application>
  <PresentationFormat>Panorámica</PresentationFormat>
  <Paragraphs>7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Andy</vt:lpstr>
      <vt:lpstr>Arial</vt:lpstr>
      <vt:lpstr>Bell MT</vt:lpstr>
      <vt:lpstr>Calibri</vt:lpstr>
      <vt:lpstr>Calibri Light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falta de ti.........</dc:title>
  <dc:subject>ppdx</dc:subject>
  <dc:creator>jrvallegomez@outlook.es</dc:creator>
  <cp:keywords>poesia</cp:keywords>
  <cp:lastModifiedBy>jose ruiz</cp:lastModifiedBy>
  <cp:revision>20</cp:revision>
  <dcterms:created xsi:type="dcterms:W3CDTF">2024-01-17T07:41:44Z</dcterms:created>
  <dcterms:modified xsi:type="dcterms:W3CDTF">2025-01-31T10:54:11Z</dcterms:modified>
</cp:coreProperties>
</file>