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66" r:id="rId3"/>
    <p:sldId id="273" r:id="rId4"/>
    <p:sldId id="272" r:id="rId5"/>
    <p:sldId id="268" r:id="rId6"/>
    <p:sldId id="265" r:id="rId7"/>
    <p:sldId id="263" r:id="rId8"/>
    <p:sldId id="278" r:id="rId9"/>
    <p:sldId id="277" r:id="rId10"/>
    <p:sldId id="276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zNf4yuyaqtoB+EQNtVBZw" hashData="G+MM9/GchpiiGuL+vwXXEu0TDC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15" autoAdjust="0"/>
    <p:restoredTop sz="93691" autoAdjust="0"/>
  </p:normalViewPr>
  <p:slideViewPr>
    <p:cSldViewPr>
      <p:cViewPr>
        <p:scale>
          <a:sx n="60" d="100"/>
          <a:sy n="60" d="100"/>
        </p:scale>
        <p:origin x="-372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25DB8-89DE-4C9A-8C89-835DDFA9BEEF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DC54C9-3F7E-4687-8566-C443405665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C54C9-3F7E-4687-8566-C44340566597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D9FBE0-C5EB-4B6B-B23F-50657947F8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407ED-9A49-443B-AE79-85C22C569E00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1AE57-22ED-4DB6-9188-065CFD1F89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6615941-8AB4-4F96-9082-147DC3AB09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gif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usfcu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0484" name="Picture 4" descr="http://static1.glowtxt.com/data1/d/8/2/d82e8e26b2866118f89cf519d4618d1c2b3a1842da39a3ee5e6b4b0d3255bfef95601890afd80709da39a3ee5e6b4b0d3255bfef95601890afd8070922c1c0f46a5da6584b16e9d0972cb28b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928802"/>
            <a:ext cx="2247900" cy="904876"/>
          </a:xfrm>
          <a:prstGeom prst="rect">
            <a:avLst/>
          </a:prstGeom>
          <a:noFill/>
        </p:spPr>
      </p:pic>
      <p:pic>
        <p:nvPicPr>
          <p:cNvPr id="20486" name="Picture 6" descr="http://static1.glowtxt.com/data1/e/6/2/e627dfb0b3bc2a8d0ce819a56278a7f64fed4c7ada39a3ee5e6b4b0d3255bfef95601890afd80709da39a3ee5e6b4b0d3255bfef95601890afd8070922c1c0f46a5da6584b16e9d0972cb28b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28794" y="1785926"/>
            <a:ext cx="1752600" cy="1009650"/>
          </a:xfrm>
          <a:prstGeom prst="rect">
            <a:avLst/>
          </a:prstGeom>
          <a:noFill/>
        </p:spPr>
      </p:pic>
      <p:pic>
        <p:nvPicPr>
          <p:cNvPr id="20488" name="Picture 8" descr="http://static1.glowtxt.com/data1/0/9/9/0995b991618b1b94c41a311d2f0f9434a88b6532da39a3ee5e6b4b0d3255bfef95601890afd80709da39a3ee5e6b4b0d3255bfef95601890afd8070922c1c0f46a5da6584b16e9d0972cb28b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2857496"/>
            <a:ext cx="3429024" cy="885827"/>
          </a:xfrm>
          <a:prstGeom prst="rect">
            <a:avLst/>
          </a:prstGeom>
          <a:noFill/>
        </p:spPr>
      </p:pic>
      <p:pic>
        <p:nvPicPr>
          <p:cNvPr id="20492" name="Picture 12" descr="http://static1.glowtxt.com/data1/d/f/b/dfb37dc65467f794c89a7f403e68d90a13ba70ccda39a3ee5e6b4b0d3255bfef95601890afd80709da39a3ee5e6b4b0d3255bfef95601890afd8070922c1c0f46a5da6584b16e9d0972cb28b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857628"/>
            <a:ext cx="1295400" cy="1009650"/>
          </a:xfrm>
          <a:prstGeom prst="rect">
            <a:avLst/>
          </a:prstGeom>
          <a:noFill/>
        </p:spPr>
      </p:pic>
      <p:pic>
        <p:nvPicPr>
          <p:cNvPr id="20494" name="Picture 14" descr="http://static1.glowtxt.com/data1/b/5/7/b5795d1f7faa206e44990261c17349754ef189deda39a3ee5e6b4b0d3255bfef95601890afd80709da39a3ee5e6b4b0d3255bfef95601890afd8070922c1c0f46a5da6584b16e9d0972cb28b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14414" y="4000504"/>
            <a:ext cx="1228725" cy="723900"/>
          </a:xfrm>
          <a:prstGeom prst="rect">
            <a:avLst/>
          </a:prstGeom>
          <a:noFill/>
        </p:spPr>
      </p:pic>
      <p:pic>
        <p:nvPicPr>
          <p:cNvPr id="20496" name="Picture 16" descr="http://static1.glowtxt.com/data1/a/f/8/af87ce24508e651926e6bcc2fa89166d66cb112bda39a3ee5e6b4b0d3255bfef95601890afd80709da39a3ee5e6b4b0d3255bfef95601890afd8070922c1c0f46a5da6584b16e9d0972cb28b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214546" y="3929066"/>
            <a:ext cx="1628775" cy="752476"/>
          </a:xfrm>
          <a:prstGeom prst="rect">
            <a:avLst/>
          </a:prstGeom>
          <a:noFill/>
        </p:spPr>
      </p:pic>
      <p:pic>
        <p:nvPicPr>
          <p:cNvPr id="15" name="14 Imagen" descr="dc7871ca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937146">
            <a:off x="4709912" y="1647945"/>
            <a:ext cx="3974781" cy="550067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5000">
    <p:sndAc>
      <p:stSnd loop="1">
        <p:snd r:embed="rId2" name="Ernesto Cortazar Concierto de Aranju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xdujwm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ffd2da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486183">
            <a:off x="-651234" y="979968"/>
            <a:ext cx="5731739" cy="501104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286116" y="214290"/>
            <a:ext cx="58578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pasar dulcemente por tu vida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que te abrace sin que esto te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quite tus propias fuerzas para continuar.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e1f47e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2c92a0d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2357430"/>
            <a:ext cx="3012049" cy="450057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14348" y="357166"/>
            <a:ext cx="77904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ser el viento que lleve el espíritu a tu morada 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mi presencia perturbe el mensaje que necesitas escuchar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2iy0ay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88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756483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2714620"/>
            <a:ext cx="5524507" cy="414338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571736" y="357166"/>
            <a:ext cx="51435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ser el agua dulce que bebes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se como apagar tu sed.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estar en tu mente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esto disturbe la paz de tus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pensamientos.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5839j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6f5d65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63771">
            <a:off x="-243651" y="1581198"/>
            <a:ext cx="4220105" cy="605997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285984" y="500042"/>
            <a:ext cx="63952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estar allí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escuchar las palabras que salen de tus labios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malinterpretar lo que tu corazón me desea decir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urotn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7d1089e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2381078"/>
            <a:ext cx="3357691" cy="447692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8596" y="785794"/>
            <a:ext cx="62119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ser tu inspiración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esto te lleve a dejar de ser quien eres.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pasar dulcemente por tu corazón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soy la única que te puede dar tanto amor..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tardecer-en-cobas-rematad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93511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40819">
            <a:off x="1535060" y="1208394"/>
            <a:ext cx="6348684" cy="5733345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428596" y="285728"/>
            <a:ext cx="533351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ser aquella con quien compartas tu amor</a:t>
            </a:r>
            <a:b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negarte el derecho a darme lo que necesites  dar.</a:t>
            </a:r>
            <a:b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otras palabras</a:t>
            </a:r>
            <a:b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pasar dulcemente por tu vida...</a:t>
            </a:r>
            <a:b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es-ES" sz="2000" dirty="0">
              <a:solidFill>
                <a:schemeClr val="tx2">
                  <a:lumMod val="90000"/>
                </a:schemeClr>
              </a:solidFill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Marcador de contenido" descr="990a363c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flipH="1">
            <a:off x="-4066911" y="0"/>
            <a:ext cx="61384" cy="46038"/>
          </a:xfrm>
        </p:spPr>
      </p:pic>
      <p:pic>
        <p:nvPicPr>
          <p:cNvPr id="13" name="12 Imagen" descr="990a363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076" name="Picture 4" descr="http://doolye.d.o.pic.centerblog.net/8j0242en.gif"/>
          <p:cNvPicPr>
            <a:picLocks noChangeAspect="1" noChangeArrowheads="1"/>
          </p:cNvPicPr>
          <p:nvPr/>
        </p:nvPicPr>
        <p:blipFill>
          <a:blip r:embed="rId5"/>
          <a:srcRect r="27664"/>
          <a:stretch>
            <a:fillRect/>
          </a:stretch>
        </p:blipFill>
        <p:spPr bwMode="auto">
          <a:xfrm>
            <a:off x="4249357" y="1357298"/>
            <a:ext cx="4894643" cy="507207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CuadroTexto"/>
          <p:cNvSpPr txBox="1"/>
          <p:nvPr/>
        </p:nvSpPr>
        <p:spPr>
          <a:xfrm>
            <a:off x="5214942" y="6072206"/>
            <a:ext cx="30396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</a:rPr>
              <a:t>Francisco del Olmo -Jazmín</a:t>
            </a:r>
            <a:endParaRPr lang="es-ES" sz="2000" dirty="0">
              <a:solidFill>
                <a:srgbClr val="FFC00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5310813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pasar dulcemente por tu vida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que te abrace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esto te quite tus propias fuerzas para continuar.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ser el viento que lleve el espíritu a tu morada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mi presencia perturbe el mensaje que necesitas escuchar.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ser el agua dulce que bebes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se como apagar tu sed.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estar en tu mente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esto disturbe la paz de tus pensamientos.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estar allí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escuchar las palabras que salen de tus labios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malinterpretar lo que tu corazón me desea decir.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ser tu inspiración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esto te lleve a dejar de ser quien eres.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pasar dulcemente por tu corazón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soy la única que te puede dar tanto amor..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ser aquella con quien compartas tu amor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negarte el derecho a darme lo que necesites  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dar. En otras palabras,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pasar dulcemente por tu vida...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0" y="6286520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- Anónimo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6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JAME PASAR  DULCEMENTE POR TU VID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DEJAME PASAR  DULCEMENTE POR TU VIDA</Template>
  <TotalTime>0</TotalTime>
  <Words>122</Words>
  <Application>Microsoft Office PowerPoint</Application>
  <PresentationFormat>Presentación en pantalla (4:3)</PresentationFormat>
  <Paragraphs>43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DEJAME PASAR  DULCEMENTE POR TU VIDA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2012-08-22T14:29:54Z</dcterms:created>
  <dcterms:modified xsi:type="dcterms:W3CDTF">2012-08-22T14:40:37Z</dcterms:modified>
</cp:coreProperties>
</file>