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1" r:id="rId3"/>
    <p:sldId id="266" r:id="rId4"/>
    <p:sldId id="265" r:id="rId5"/>
    <p:sldId id="264" r:id="rId6"/>
    <p:sldId id="263" r:id="rId7"/>
    <p:sldId id="262" r:id="rId8"/>
    <p:sldId id="261" r:id="rId9"/>
    <p:sldId id="258" r:id="rId10"/>
    <p:sldId id="260" r:id="rId11"/>
    <p:sldId id="268" r:id="rId12"/>
    <p:sldId id="259" r:id="rId13"/>
    <p:sldId id="269" r:id="rId14"/>
    <p:sldId id="270" r:id="rId15"/>
    <p:sldId id="274" r:id="rId16"/>
    <p:sldId id="275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RK3ulAldF8nq9Y7sRzQIA" hashData="Xu127OP+idKH5ZWDDxUWjgDe0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</p:showPr>
  <p:clrMru>
    <a:srgbClr val="FFCCCC"/>
    <a:srgbClr val="CC99FF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485" autoAdjust="0"/>
    <p:restoredTop sz="94640" autoAdjust="0"/>
  </p:normalViewPr>
  <p:slideViewPr>
    <p:cSldViewPr>
      <p:cViewPr>
        <p:scale>
          <a:sx n="70" d="100"/>
          <a:sy n="70" d="100"/>
        </p:scale>
        <p:origin x="8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2A4CC-08AE-44B1-A95C-C215F7B78F1E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C0CDCA-E0DD-42EE-A425-5BF475ECE3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 smtClean="0"/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C0CDCA-E0DD-42EE-A425-5BF475ECE332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35F69-BF04-4211-A30B-3F15781D7B80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9237-5A3E-44CD-9F43-EABEC10149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132A-5E01-47E1-A8AC-21A1059D68AA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B3832-D79B-47D8-A4A9-4FC814B7CB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634B-6CF7-4FEA-A41D-27EF020E7198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8920-C493-4ED9-8A0E-AB2697B633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0F41F-A12D-4C04-AF03-EFCF1DC6E09E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6A301-93A8-42D0-AD02-CA7464A11F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2875B-1416-41AF-A7E0-9D2545EB333B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10803-9198-4844-9B19-AA0D468154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7EA4E-77F9-402E-B4D1-C8827A688018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3B618-909D-4DA6-8C3C-8C652A9FA2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19B57-85AC-4FD1-BD60-369B2263D7DE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80264-748D-4DD3-A671-8F9CCA60D6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955DD-9369-4664-BE5D-C23C9421491B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585A0-ADD0-41C0-9795-3CFBB4E81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F3982-AE9E-471C-AA7D-AD0121D95123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9C191-13D4-4251-982F-04348843AF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5ED98-2636-4B3D-927A-177C9ACA706E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53767-370E-4665-A800-4315F7B0C4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C23BB-4EB2-46FC-AC2A-D863A2418F91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EF13E-E098-402C-96F0-051C5518FB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8DA2D6-16C2-4537-A5E9-D291EA609405}" type="datetimeFigureOut">
              <a:rPr lang="es-ES"/>
              <a:pPr>
                <a:defRPr/>
              </a:pPr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6948BE-8B04-478A-8DEA-2451CE75B8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openxmlformats.org/officeDocument/2006/relationships/image" Target="../media/image9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8.jpeg"/><Relationship Id="rId7" Type="http://schemas.openxmlformats.org/officeDocument/2006/relationships/image" Target="../media/image2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gif"/><Relationship Id="rId5" Type="http://schemas.openxmlformats.org/officeDocument/2006/relationships/image" Target="../media/image8.gif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2.jpeg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gif"/><Relationship Id="rId5" Type="http://schemas.openxmlformats.org/officeDocument/2006/relationships/image" Target="../media/image24.gif"/><Relationship Id="rId4" Type="http://schemas.openxmlformats.org/officeDocument/2006/relationships/image" Target="../media/image23.png"/><Relationship Id="rId9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5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gif"/><Relationship Id="rId5" Type="http://schemas.openxmlformats.org/officeDocument/2006/relationships/image" Target="../media/image28.gif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3.gif"/><Relationship Id="rId7" Type="http://schemas.openxmlformats.org/officeDocument/2006/relationships/image" Target="../media/image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gif"/><Relationship Id="rId5" Type="http://schemas.openxmlformats.org/officeDocument/2006/relationships/image" Target="../media/image2.gif"/><Relationship Id="rId4" Type="http://schemas.openxmlformats.org/officeDocument/2006/relationships/image" Target="../media/image34.gif"/><Relationship Id="rId9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37.gif"/><Relationship Id="rId7" Type="http://schemas.openxmlformats.org/officeDocument/2006/relationships/image" Target="../media/image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r>
              <a:rPr lang="en-US" dirty="0" smtClean="0"/>
              <a:t>t</a:t>
            </a:r>
          </a:p>
        </p:txBody>
      </p:sp>
      <p:pic>
        <p:nvPicPr>
          <p:cNvPr id="3" name="2 Imagen" descr="64b1cea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428604"/>
            <a:ext cx="5286412" cy="587672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Picture 22" descr="jdv1210195757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-214338"/>
            <a:ext cx="1285852" cy="1404912"/>
          </a:xfrm>
          <a:prstGeom prst="rect">
            <a:avLst/>
          </a:prstGeom>
          <a:noFill/>
        </p:spPr>
      </p:pic>
      <p:pic>
        <p:nvPicPr>
          <p:cNvPr id="6" name="Picture 22" descr="jdv1210195757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0"/>
            <a:ext cx="1285852" cy="1404912"/>
          </a:xfrm>
          <a:prstGeom prst="rect">
            <a:avLst/>
          </a:prstGeom>
          <a:noFill/>
        </p:spPr>
      </p:pic>
      <p:pic>
        <p:nvPicPr>
          <p:cNvPr id="7" name="Picture 22" descr="jdv1210195757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8" y="5143512"/>
            <a:ext cx="1285852" cy="1404912"/>
          </a:xfrm>
          <a:prstGeom prst="rect">
            <a:avLst/>
          </a:prstGeom>
          <a:noFill/>
        </p:spPr>
      </p:pic>
      <p:pic>
        <p:nvPicPr>
          <p:cNvPr id="8" name="Picture 22" descr="jdv1210195757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072074"/>
            <a:ext cx="1285852" cy="1404912"/>
          </a:xfrm>
          <a:prstGeom prst="rect">
            <a:avLst/>
          </a:prstGeom>
          <a:noFill/>
        </p:spPr>
      </p:pic>
      <p:pic>
        <p:nvPicPr>
          <p:cNvPr id="13314" name="Picture 2" descr="http://img211.imageshack.us/img211/3290/qhbycn9yha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1349196"/>
            <a:ext cx="2643174" cy="3399581"/>
          </a:xfrm>
          <a:prstGeom prst="rect">
            <a:avLst/>
          </a:prstGeom>
          <a:noFill/>
        </p:spPr>
      </p:pic>
      <p:pic>
        <p:nvPicPr>
          <p:cNvPr id="13316" name="Picture 4" descr="http://img211.imageshack.us/img211/3290/qhbycn9yha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96039" y="1285860"/>
            <a:ext cx="2747961" cy="35719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928926" y="0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AUTOMATICO</a:t>
            </a:r>
            <a:endParaRPr lang="es-E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3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 rot="20023071">
            <a:off x="904570" y="4956184"/>
            <a:ext cx="1205531" cy="49529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42976" y="5572140"/>
            <a:ext cx="7447873" cy="1815882"/>
          </a:xfrm>
          <a:prstGeom prst="rect">
            <a:avLst/>
          </a:prstGeom>
          <a:noFill/>
        </p:spPr>
        <p:txBody>
          <a:bodyPr wrap="none">
            <a:prstTxWarp prst="textTriangleInverted">
              <a:avLst>
                <a:gd name="adj" fmla="val 53148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Déjame pasar dulcemente por tu vida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dirty="0">
              <a:latin typeface="+mn-lt"/>
            </a:endParaRPr>
          </a:p>
        </p:txBody>
      </p:sp>
    </p:spTree>
  </p:cSld>
  <p:clrMapOvr>
    <a:masterClrMapping/>
  </p:clrMapOvr>
  <p:transition advTm="14000">
    <p:sndAc>
      <p:stSnd loop="1">
        <p:snd r:embed="rId2" name="03 - fausto papeti - emanu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1cad0db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339" name="4 Imagen" descr="notas-1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000240"/>
            <a:ext cx="18002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5 Imagen" descr="notas-1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785794"/>
            <a:ext cx="18002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42976" y="5286388"/>
            <a:ext cx="484663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caminar dulcemente por tu vida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que mi presencia disturbe tu andar.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aliviar tu mente cansada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como si conociera cada uno de tus pensamientos</a:t>
            </a:r>
          </a:p>
        </p:txBody>
      </p:sp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11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4" name="Picture 2" descr="E:\IMAGENES\GIF ANIMADOS\Barras\Doradas\22fbea7a186f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57918" y="5429264"/>
            <a:ext cx="2786082" cy="89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img507.imageshack.us/img507/1387/danse6xdat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3214686"/>
            <a:ext cx="1928826" cy="3201031"/>
          </a:xfrm>
          <a:prstGeom prst="rect">
            <a:avLst/>
          </a:prstGeom>
          <a:noFill/>
        </p:spPr>
      </p:pic>
      <p:pic>
        <p:nvPicPr>
          <p:cNvPr id="10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5000636"/>
            <a:ext cx="1071538" cy="1430503"/>
          </a:xfrm>
          <a:prstGeom prst="rect">
            <a:avLst/>
          </a:prstGeom>
          <a:noFill/>
        </p:spPr>
      </p:pic>
      <p:pic>
        <p:nvPicPr>
          <p:cNvPr id="1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4286248" y="4533797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dirty="0" smtClean="0"/>
          </a:p>
        </p:txBody>
      </p:sp>
      <p:pic>
        <p:nvPicPr>
          <p:cNvPr id="15362" name="2 Imagen" descr="4dd06d86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6929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63" y="3643313"/>
            <a:ext cx="2786062" cy="2586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que te abrace para darte mi consuelo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que esto te quite tus propias fuerzas para continuar.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enseñarte la belleza de este mundo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así compartimos la alegría de conocerlo juntos</a:t>
            </a:r>
          </a:p>
        </p:txBody>
      </p:sp>
      <p:pic>
        <p:nvPicPr>
          <p:cNvPr id="12290" name="Picture 2" descr="http://img123.imageshack.us/img123/4848/0705161028315237566938kh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928934"/>
            <a:ext cx="2700964" cy="3297281"/>
          </a:xfrm>
          <a:prstGeom prst="rect">
            <a:avLst/>
          </a:prstGeom>
          <a:noFill/>
        </p:spPr>
      </p:pic>
      <p:pic>
        <p:nvPicPr>
          <p:cNvPr id="11" name="Picture 2" descr="http://img123.imageshack.us/img123/4848/0705161028315237566938kh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14422"/>
            <a:ext cx="1928826" cy="2354671"/>
          </a:xfrm>
          <a:prstGeom prst="rect">
            <a:avLst/>
          </a:prstGeom>
          <a:noFill/>
        </p:spPr>
      </p:pic>
      <p:pic>
        <p:nvPicPr>
          <p:cNvPr id="13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285984" y="300037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58d5165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61"/>
            <a:ext cx="9144000" cy="68356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928938" y="571500"/>
            <a:ext cx="5643562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el viento que lleve el espíritu a tu morada 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que mi presencia perturbe el mensaje que necesitas escuchar.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estar allí contigo para darte mis fuerzas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se como ayudarte a alcanzar los sueños que tanto anhelas</a:t>
            </a:r>
          </a:p>
        </p:txBody>
      </p:sp>
      <p:pic>
        <p:nvPicPr>
          <p:cNvPr id="10242" name="Picture 2" descr="http://wilma.web.gg/PI%20Studio/hochladen/pballetmagia1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107396"/>
            <a:ext cx="2643206" cy="3964809"/>
          </a:xfrm>
          <a:prstGeom prst="rect">
            <a:avLst/>
          </a:prstGeom>
          <a:noFill/>
        </p:spPr>
      </p:pic>
      <p:pic>
        <p:nvPicPr>
          <p:cNvPr id="11" name="Picture 2" descr="E:\IMAGENES\GIF ANIMADOS\Barras\Doradas\22fbea7a186f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730709"/>
            <a:ext cx="3065204" cy="112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786050" y="4500570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17410" name="2 Imagen" descr="6d58be5b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857750" y="4429125"/>
            <a:ext cx="3929063" cy="1285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6" descr="[tag%2520chicas%2520firmas%2520%2520%2528100%2529%255B2%255D.gif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285992"/>
            <a:ext cx="3000366" cy="40004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857488" y="5657850"/>
            <a:ext cx="487362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el agua dulce que bebes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se como apagar tu sed.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estar en tu mente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que esto disturbe la paz de tus pensamientos</a:t>
            </a:r>
            <a:r>
              <a:rPr lang="es-ES" b="1" dirty="0">
                <a:latin typeface="+mn-lt"/>
              </a:rPr>
              <a:t>.</a:t>
            </a:r>
          </a:p>
        </p:txBody>
      </p:sp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10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1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6" descr="[tag%2520chicas%2520firmas%2520%2520%2528100%2529%255B2%255D.gif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2150253" cy="2867004"/>
          </a:xfrm>
          <a:prstGeom prst="rect">
            <a:avLst/>
          </a:prstGeom>
          <a:noFill/>
        </p:spPr>
      </p:pic>
      <p:pic>
        <p:nvPicPr>
          <p:cNvPr id="14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286512" y="4500570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38f8c0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effectLst>
            <a:softEdge rad="635000"/>
          </a:effectLst>
        </p:spPr>
      </p:pic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5427497"/>
            <a:ext cx="1071538" cy="1430503"/>
          </a:xfrm>
          <a:prstGeom prst="rect">
            <a:avLst/>
          </a:prstGeom>
          <a:noFill/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8195" name="Picture 3" descr="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1714488"/>
            <a:ext cx="2786082" cy="38374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57356" y="5500702"/>
            <a:ext cx="551973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las flores que crecen libremente en tu jardín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para rodearte de dulces fragancias y de néctar.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la quietud de tu mundo al anochecer 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comprendo tu necesidad de encontrar la calma</a:t>
            </a:r>
          </a:p>
        </p:txBody>
      </p:sp>
      <p:pic>
        <p:nvPicPr>
          <p:cNvPr id="11" name="4 Imagen" descr="klz1253514572k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9256" y="1500174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5857884" y="407194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56 0.12106 C 0.02674 0.12014 0.10105 0.12014 0.17535 0.11829 C 0.18282 0.11806 0.18178 0.11481 0.18369 0.10718 C 0.17969 0.09097 0.16719 0.08588 0.1566 0.0794 C 0.15087 0.07593 0.14549 0.07199 0.13994 0.06829 C 0.129 0.06111 0.11598 0.05949 0.10434 0.0544 C 0.06355 0.05532 0.02257 0.05532 -0.0184 0.05718 C -0.0309 0.05764 -0.04809 0.08426 -0.06215 0.09051 C -0.06284 0.09143 -0.0743 0.10509 -0.07465 0.10995 C -0.07656 0.1338 -0.06284 0.13704 -0.04965 0.14051 C -0.03576 0.13958 -0.02187 0.13935 -0.00798 0.13773 C -0.00607 0.1375 0.01407 0.12662 0.00869 0.12662 " pathEditMode="relative" rAng="0" ptsTypes="fffffffffffA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" y="-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19458" name="2 Imagen" descr="473a3ae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4 Imagen" descr="Imagen1g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00125" y="1285875"/>
            <a:ext cx="139700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5 Imagen" descr="notas-musicales-musica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071563" y="4106863"/>
            <a:ext cx="66675" cy="4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6 Imagen" descr="notas-1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25" y="2071688"/>
            <a:ext cx="18002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7 Imagen" descr="notas-1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428750"/>
            <a:ext cx="18002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8 Imagen" descr="notas-1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13" y="357188"/>
            <a:ext cx="18002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13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4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7170" name="Picture 2" descr="http://img16.dreamies.de/img/838/b/151lg5vghlp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3520" y="2357430"/>
            <a:ext cx="2160480" cy="304711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000250" y="4714875"/>
            <a:ext cx="5141913" cy="1477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estar allí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para escuchar las palabras que salen de tus labios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malinterpretar lo que tu corazón me desea decir.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la sonrisa en tu mundo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comprendo tu necesidad de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sonreir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786050" y="3500438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1 -1.85185E-6 C -0.01041 -0.00092 -0.03333 -0.00231 -0.05625 -0.00278 C -0.11667 -0.00416 -0.17709 -0.0037 -0.2375 -0.00555 C -0.24914 -0.00579 -0.26337 -0.02106 -0.275 -0.025 C -0.28056 -0.02407 -0.28646 -0.025 -0.29167 -0.02222 C -0.29375 -0.02106 -0.2875 -0.02037 -0.28542 -0.01944 C -0.28195 -0.01759 -0.27848 -0.01597 -0.275 -0.01389 C -0.26494 -0.00787 -0.25747 -0.00278 -0.24792 0.00556 C -0.21528 0.03472 -0.17553 0.03727 -0.1375 0.04445 C -0.12344 0.05371 -0.11198 0.05371 -0.09583 0.05556 C -0.04166 0.05463 0.01251 0.05463 0.06667 0.05278 C 0.08403 0.05232 0.09948 0.04236 0.11459 0.03334 C 0.12066 0.02986 0.12709 0.02778 0.13334 0.025 C 0.13542 0.02408 0.13959 0.02222 0.13959 0.02246 C 0.12119 0.01921 0.10365 0.01273 0.08542 0.00834 C 0.07674 0.00625 0.06719 0.00046 0.05834 -1.85185E-6 C 0.02083 -0.00162 -0.01666 -0.00185 -0.05417 -0.00278 C -0.06215 -0.00532 -0.06737 -0.01041 -0.07499 -0.01389 C -0.08212 -0.02338 -0.08716 -0.02407 -0.09583 -0.03055 C -0.11007 -0.04143 -0.12344 -0.05116 -0.13959 -0.05555 C -0.17778 -0.05463 -0.21598 -0.05393 -0.25417 -0.05278 C -0.27153 -0.05208 -0.28907 -0.05393 -0.30625 -0.05 C -0.31181 -0.04861 -0.29514 -0.04606 -0.28959 -0.04444 C -0.28455 -0.04282 -0.26077 -0.03079 -0.25417 -0.03055 C -0.18403 -0.02778 -0.11389 -0.0287 -0.04374 -0.02778 C -0.03108 -0.01643 -0.02118 -0.01041 -0.00624 -0.00555 C 0.0007 -0.00324 5E-6 -0.00555 5E-6 -1.85185E-6 " pathEditMode="relative" rAng="0" ptsTypes="ffffffffffffffffffffffffffA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f6b745a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40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142976" y="4643446"/>
            <a:ext cx="2714625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estar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alli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cuando descubras la belleza del mundo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se que necesitas compartirlo con un alma parecida a la tuya</a:t>
            </a:r>
          </a:p>
        </p:txBody>
      </p:sp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1" name="Picture 2" descr="E:\IMAGENES\GIF ANIMADOS\Barras\Doradas\22fbea7a186f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11624">
            <a:off x="5217112" y="5753494"/>
            <a:ext cx="3065204" cy="112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2714612" y="2428868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21506" name="2 Imagen" descr="70684be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4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71678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5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5929313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6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5715000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7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5715000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8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5715000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9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5715000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10 Imagen" descr="klz1253514572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5786438"/>
            <a:ext cx="9525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00100" cy="1335133"/>
          </a:xfrm>
          <a:prstGeom prst="rect">
            <a:avLst/>
          </a:prstGeom>
          <a:noFill/>
        </p:spPr>
      </p:pic>
      <p:pic>
        <p:nvPicPr>
          <p:cNvPr id="15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80808" y="1"/>
            <a:ext cx="963191" cy="1285860"/>
          </a:xfrm>
          <a:prstGeom prst="rect">
            <a:avLst/>
          </a:prstGeom>
          <a:noFill/>
        </p:spPr>
      </p:pic>
      <p:pic>
        <p:nvPicPr>
          <p:cNvPr id="5122" name="Picture 2" descr="http://img507.imageshack.us/img507/5444/danseuseenvertad9mf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2357422" cy="3533072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214563" y="4500563"/>
            <a:ext cx="490696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tu inspiración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que esto te lleve a dejar de ser quien eres.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pasar dulcemente por tu corazón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soy la única que te puede dar tanto amor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</a:p>
        </p:txBody>
      </p:sp>
      <p:pic>
        <p:nvPicPr>
          <p:cNvPr id="19" name="Picture 2" descr="E:\IMAGENES\GIF ANIMADOS\Barras\Doradas\22fbea7a186f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337930">
            <a:off x="6855692" y="6294354"/>
            <a:ext cx="3065204" cy="112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786454"/>
            <a:ext cx="1071538" cy="1430503"/>
          </a:xfrm>
          <a:prstGeom prst="rect">
            <a:avLst/>
          </a:prstGeom>
          <a:noFill/>
        </p:spPr>
      </p:pic>
      <p:pic>
        <p:nvPicPr>
          <p:cNvPr id="2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1357290" y="85723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www.saras-trauminsel.de/ballerinastorchsar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1500188" y="5286375"/>
            <a:ext cx="489108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las palabras de las canciones de amor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se que necesitas cantar con tu corazón.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estar allí, en la soledad de la noche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 jamás te sentirás solo.</a:t>
            </a:r>
          </a:p>
        </p:txBody>
      </p:sp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7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5" name="14 Imagen" descr="64b1cea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4524503"/>
            <a:ext cx="2214546" cy="246183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1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3500430" y="300037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231cccc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24"/>
            <a:ext cx="9144000" cy="68408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714625" y="5143500"/>
            <a:ext cx="426402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incondicional contigo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porque se que amas la libertad de espíritu.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quien comparta tus verdades</a:t>
            </a:r>
            <a:b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temor a tu honestidad.</a:t>
            </a:r>
          </a:p>
        </p:txBody>
      </p:sp>
      <p:pic>
        <p:nvPicPr>
          <p:cNvPr id="6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8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214290"/>
            <a:ext cx="1071538" cy="1430503"/>
          </a:xfrm>
          <a:prstGeom prst="rect">
            <a:avLst/>
          </a:prstGeom>
          <a:noFill/>
        </p:spPr>
      </p:pic>
      <p:pic>
        <p:nvPicPr>
          <p:cNvPr id="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5427497"/>
            <a:ext cx="1071538" cy="1430503"/>
          </a:xfrm>
          <a:prstGeom prst="rect">
            <a:avLst/>
          </a:prstGeom>
          <a:noFill/>
        </p:spPr>
      </p:pic>
      <p:pic>
        <p:nvPicPr>
          <p:cNvPr id="10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2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1785918" y="3214686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n-US" smtClean="0"/>
          </a:p>
        </p:txBody>
      </p:sp>
      <p:pic>
        <p:nvPicPr>
          <p:cNvPr id="3" name="2 Imagen" descr="Danseus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785850" y="-1608635"/>
            <a:ext cx="71438" cy="7414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3 Imagen" descr="ballerinafq8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3738870"/>
            <a:ext cx="1500166" cy="203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64b1cea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0"/>
            <a:ext cx="5286412" cy="587672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500166" y="4857760"/>
            <a:ext cx="3714750" cy="203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Déjame ser aquella con quien compartas tu amor sin negarte el derecho a darme lo que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necesitas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dar.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OTRAS PALABRAS, DÉJAME PASAR DULCEMENTE POR TU VIDA...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1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13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14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15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16" name="Picture 4" descr="http://img211.imageshack.us/img211/3290/qhbycn9yha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84" y="1142984"/>
            <a:ext cx="2747961" cy="3534355"/>
          </a:xfrm>
          <a:prstGeom prst="rect">
            <a:avLst/>
          </a:prstGeom>
          <a:noFill/>
        </p:spPr>
      </p:pic>
      <p:pic>
        <p:nvPicPr>
          <p:cNvPr id="17" name="Picture 3" descr="Imag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78" y="4214818"/>
            <a:ext cx="1281970" cy="1765732"/>
          </a:xfrm>
          <a:prstGeom prst="rect">
            <a:avLst/>
          </a:prstGeom>
          <a:noFill/>
        </p:spPr>
      </p:pic>
      <p:pic>
        <p:nvPicPr>
          <p:cNvPr id="18" name="Picture 4" descr="http://img211.imageshack.us/img211/3290/qhbycn9yha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0" y="1071546"/>
            <a:ext cx="2025902" cy="2605661"/>
          </a:xfrm>
          <a:prstGeom prst="rect">
            <a:avLst/>
          </a:prstGeom>
          <a:noFill/>
        </p:spPr>
      </p:pic>
      <p:pic>
        <p:nvPicPr>
          <p:cNvPr id="2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5572132" y="4714884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9 0.13078 C -0.03333 0.12986 0.01407 0.12986 0.06164 0.12801 C 0.06632 0.12777 0.06563 0.1243 0.06702 0.1162 C 0.06441 0.0993 0.05643 0.09375 0.04966 0.08703 C 0.04601 0.08333 0.04254 0.07916 0.03889 0.07546 C 0.03195 0.06782 0.02362 0.0662 0.01615 0.06088 C -0.00989 0.0618 -0.03611 0.0618 -0.06215 0.06365 C -0.07013 0.06412 -0.08125 0.09213 -0.0901 0.09861 C -0.09062 0.09977 -0.09791 0.11412 -0.09809 0.11921 C -0.0993 0.14421 -0.09062 0.14768 -0.08211 0.15139 C -0.07326 0.15023 -0.06441 0.15 -0.05555 0.14838 C -0.05434 0.14815 -0.04149 0.13657 -0.04496 0.13657 " pathEditMode="relative" rAng="0" ptsTypes="fffffffffffA">
                                      <p:cBhvr>
                                        <p:cTn id="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n-US" dirty="0" smtClean="0"/>
          </a:p>
        </p:txBody>
      </p:sp>
      <p:pic>
        <p:nvPicPr>
          <p:cNvPr id="10" name="2 Imagen" descr="1645616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2214578" cy="255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2 Imagen" descr="1645616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571480"/>
            <a:ext cx="2081205" cy="240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TE MANDO BES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0"/>
            <a:ext cx="4143404" cy="63132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5602" name="2 Imagen" descr="1645616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857628"/>
            <a:ext cx="2595827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2714620"/>
            <a:ext cx="609600" cy="609600"/>
          </a:xfrm>
          <a:prstGeom prst="rect">
            <a:avLst/>
          </a:prstGeom>
          <a:noFill/>
        </p:spPr>
      </p:pic>
      <p:pic>
        <p:nvPicPr>
          <p:cNvPr id="1031" name="Picture 7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357430"/>
            <a:ext cx="609600" cy="609600"/>
          </a:xfrm>
          <a:prstGeom prst="rect">
            <a:avLst/>
          </a:prstGeom>
          <a:noFill/>
        </p:spPr>
      </p:pic>
      <p:pic>
        <p:nvPicPr>
          <p:cNvPr id="1033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786058"/>
            <a:ext cx="609600" cy="609600"/>
          </a:xfrm>
          <a:prstGeom prst="rect">
            <a:avLst/>
          </a:prstGeom>
          <a:noFill/>
        </p:spPr>
      </p:pic>
      <p:pic>
        <p:nvPicPr>
          <p:cNvPr id="24" name="Picture 7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2714620"/>
            <a:ext cx="609600" cy="609600"/>
          </a:xfrm>
          <a:prstGeom prst="rect">
            <a:avLst/>
          </a:prstGeom>
          <a:noFill/>
        </p:spPr>
      </p:pic>
      <p:pic>
        <p:nvPicPr>
          <p:cNvPr id="25" name="Picture 7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2571744"/>
            <a:ext cx="609600" cy="609600"/>
          </a:xfrm>
          <a:prstGeom prst="rect">
            <a:avLst/>
          </a:prstGeom>
          <a:noFill/>
        </p:spPr>
      </p:pic>
      <p:pic>
        <p:nvPicPr>
          <p:cNvPr id="28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3000372"/>
            <a:ext cx="609600" cy="609600"/>
          </a:xfrm>
          <a:prstGeom prst="rect">
            <a:avLst/>
          </a:prstGeom>
          <a:noFill/>
        </p:spPr>
      </p:pic>
      <p:pic>
        <p:nvPicPr>
          <p:cNvPr id="29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3429000"/>
            <a:ext cx="609600" cy="609600"/>
          </a:xfrm>
          <a:prstGeom prst="rect">
            <a:avLst/>
          </a:prstGeom>
          <a:noFill/>
        </p:spPr>
      </p:pic>
      <p:pic>
        <p:nvPicPr>
          <p:cNvPr id="30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500438"/>
            <a:ext cx="609600" cy="609600"/>
          </a:xfrm>
          <a:prstGeom prst="rect">
            <a:avLst/>
          </a:prstGeom>
          <a:noFill/>
        </p:spPr>
      </p:pic>
      <p:pic>
        <p:nvPicPr>
          <p:cNvPr id="31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429000"/>
            <a:ext cx="609600" cy="609600"/>
          </a:xfrm>
          <a:prstGeom prst="rect">
            <a:avLst/>
          </a:prstGeom>
          <a:noFill/>
        </p:spPr>
      </p:pic>
      <p:pic>
        <p:nvPicPr>
          <p:cNvPr id="32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3571876"/>
            <a:ext cx="609600" cy="609600"/>
          </a:xfrm>
          <a:prstGeom prst="rect">
            <a:avLst/>
          </a:prstGeom>
          <a:noFill/>
        </p:spPr>
      </p:pic>
      <p:pic>
        <p:nvPicPr>
          <p:cNvPr id="33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285992"/>
            <a:ext cx="609600" cy="609600"/>
          </a:xfrm>
          <a:prstGeom prst="rect">
            <a:avLst/>
          </a:prstGeom>
          <a:noFill/>
        </p:spPr>
      </p:pic>
      <p:pic>
        <p:nvPicPr>
          <p:cNvPr id="34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2071678"/>
            <a:ext cx="609600" cy="609600"/>
          </a:xfrm>
          <a:prstGeom prst="rect">
            <a:avLst/>
          </a:prstGeom>
          <a:noFill/>
        </p:spPr>
      </p:pic>
      <p:pic>
        <p:nvPicPr>
          <p:cNvPr id="35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428992" y="2357430"/>
            <a:ext cx="795342" cy="795342"/>
          </a:xfrm>
          <a:prstGeom prst="rect">
            <a:avLst/>
          </a:prstGeom>
          <a:noFill/>
        </p:spPr>
      </p:pic>
      <p:pic>
        <p:nvPicPr>
          <p:cNvPr id="36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357430"/>
            <a:ext cx="609600" cy="609600"/>
          </a:xfrm>
          <a:prstGeom prst="rect">
            <a:avLst/>
          </a:prstGeom>
          <a:noFill/>
        </p:spPr>
      </p:pic>
      <p:pic>
        <p:nvPicPr>
          <p:cNvPr id="37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2857496"/>
            <a:ext cx="609600" cy="857256"/>
          </a:xfrm>
          <a:prstGeom prst="rect">
            <a:avLst/>
          </a:prstGeom>
          <a:noFill/>
        </p:spPr>
      </p:pic>
      <p:pic>
        <p:nvPicPr>
          <p:cNvPr id="38" name="Picture 9" descr="Gifs animados de estrel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2643182"/>
            <a:ext cx="609600" cy="609600"/>
          </a:xfrm>
          <a:prstGeom prst="rect">
            <a:avLst/>
          </a:prstGeom>
          <a:noFill/>
        </p:spPr>
      </p:pic>
      <p:pic>
        <p:nvPicPr>
          <p:cNvPr id="9" name="Picture 6" descr="_helen_05100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44" y="2959956"/>
            <a:ext cx="1785950" cy="85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071538" cy="1430503"/>
          </a:xfrm>
          <a:prstGeom prst="rect">
            <a:avLst/>
          </a:prstGeom>
          <a:noFill/>
        </p:spPr>
      </p:pic>
      <p:pic>
        <p:nvPicPr>
          <p:cNvPr id="40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2462" y="0"/>
            <a:ext cx="1071538" cy="1430503"/>
          </a:xfrm>
          <a:prstGeom prst="rect">
            <a:avLst/>
          </a:prstGeom>
          <a:noFill/>
        </p:spPr>
      </p:pic>
      <p:pic>
        <p:nvPicPr>
          <p:cNvPr id="41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2462" y="5427497"/>
            <a:ext cx="1071538" cy="1430503"/>
          </a:xfrm>
          <a:prstGeom prst="rect">
            <a:avLst/>
          </a:prstGeom>
          <a:noFill/>
        </p:spPr>
      </p:pic>
      <p:pic>
        <p:nvPicPr>
          <p:cNvPr id="42" name="Picture 6" descr="http://imagenes.infojardin.com/subes/images/cqs1209907557v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427497"/>
            <a:ext cx="1071538" cy="1430503"/>
          </a:xfrm>
          <a:prstGeom prst="rect">
            <a:avLst/>
          </a:prstGeom>
          <a:noFill/>
        </p:spPr>
      </p:pic>
      <p:pic>
        <p:nvPicPr>
          <p:cNvPr id="43" name="2 Imagen" descr="1645616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857628"/>
            <a:ext cx="2595827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514351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oldladylein.de/butterfl-ballerin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357554" y="1285860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Texto Imágenes: Internet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28662" y="3071810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 : Helen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000760" y="2285992"/>
            <a:ext cx="921924" cy="37877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jame-pasar-dulcemente-por-tu-vid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dejame-pasar-dulcemente-por-tu-vida-milespowerpoints.com</Template>
  <TotalTime>321</TotalTime>
  <Words>169</Words>
  <Application>Microsoft Office PowerPoint</Application>
  <PresentationFormat>Presentación en pantalla (4:3)</PresentationFormat>
  <Paragraphs>49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dejame-pasar-dulcemente-por-tu-vida-milespowerpoints.com</vt:lpstr>
      <vt:lpstr>Diseño predeterminado</vt:lpstr>
      <vt:lpstr>t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Dejame pasar dulcemente por tu vida</dc:title>
  <dc:creator>Helen</dc:creator>
  <cp:lastModifiedBy>Eleni</cp:lastModifiedBy>
  <cp:revision>42</cp:revision>
  <dcterms:created xsi:type="dcterms:W3CDTF">2012-03-13T01:11:12Z</dcterms:created>
  <dcterms:modified xsi:type="dcterms:W3CDTF">2013-09-23T22:13:18Z</dcterms:modified>
  <cp:category>Sentimental</cp:category>
  <cp:contentStatus>Final</cp:contentStatus>
</cp:coreProperties>
</file>