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8" r:id="rId3"/>
    <p:sldId id="256" r:id="rId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gM13+yRRwt6BZOT02SO4A==" hashData="xoH9SSLRMqvXgEcaJxGNGIhSf2FQLCRyxk+h6HIyFy2sF1t5IcLh8iBbDkqQrwC/vBb1JdRtkD5tSgFsUH9ok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0" d="100"/>
          <a:sy n="80" d="100"/>
        </p:scale>
        <p:origin x="1146"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0013CC-890B-4FD0-891C-5350214D5565}"/>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4ECD497-24EF-4F6B-8A92-261A5916D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735F2F3-1AF2-4759-8C55-D6EDC9565A88}"/>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5" name="Marcador de pie de página 4">
            <a:extLst>
              <a:ext uri="{FF2B5EF4-FFF2-40B4-BE49-F238E27FC236}">
                <a16:creationId xmlns:a16="http://schemas.microsoft.com/office/drawing/2014/main" id="{2ED576CA-6912-474A-99B6-8A1F9A464A90}"/>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DCE0673-42DD-4C55-8795-F7D11CC618E6}"/>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4109132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D90511-C3FE-43DE-8C79-AAC7FC97F152}"/>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32F0128-C19B-46C7-85BB-6B5424AC0DCB}"/>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74486D-A408-4C47-A85F-E6504447F0CC}"/>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5" name="Marcador de pie de página 4">
            <a:extLst>
              <a:ext uri="{FF2B5EF4-FFF2-40B4-BE49-F238E27FC236}">
                <a16:creationId xmlns:a16="http://schemas.microsoft.com/office/drawing/2014/main" id="{419B07A8-5F8B-47F8-8018-6765B80FD29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7F509BA-4073-4D83-B630-4C8C62F992E3}"/>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2683866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944400-E0FF-41B7-B4B3-913BFADB277E}"/>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1C0C1BB9-0D37-42C6-A4D3-DE1C490277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411C84A-4755-4C71-9B7C-D0B334878CDE}"/>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5" name="Marcador de pie de página 4">
            <a:extLst>
              <a:ext uri="{FF2B5EF4-FFF2-40B4-BE49-F238E27FC236}">
                <a16:creationId xmlns:a16="http://schemas.microsoft.com/office/drawing/2014/main" id="{03AF5717-D841-4496-A378-ED980DDD242C}"/>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AE2F8EE-6539-4C40-9649-6C14C573F56D}"/>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2617705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DEA67C-1F15-4B30-A39D-3018270FB924}"/>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A49B191-F940-471E-8799-10443AD818B5}"/>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CD7D15B-715F-433A-A51A-E1AE7927BF00}"/>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A9B3B7F-5EB4-4E8B-8324-DE4EA82A349D}"/>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6" name="Marcador de pie de página 5">
            <a:extLst>
              <a:ext uri="{FF2B5EF4-FFF2-40B4-BE49-F238E27FC236}">
                <a16:creationId xmlns:a16="http://schemas.microsoft.com/office/drawing/2014/main" id="{F34F94E0-B289-4989-8510-DC160665B6A4}"/>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EA31FBDE-046D-4ACA-9DFA-3F855A9BB1E9}"/>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291820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1F2CC3-3D8E-4230-83EC-E3145558C798}"/>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7BA7AA6F-53BB-466B-A76B-3FC1B8541C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7AD7CB2-24C6-4953-92A6-A8992ED5DD6B}"/>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B8FE023-60DC-40D9-8592-14634BBA39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9300412-D854-4FAE-AD67-37BC9030A769}"/>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57B0D87-E964-4939-AF19-CA4C3E655A9F}"/>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8" name="Marcador de pie de página 7">
            <a:extLst>
              <a:ext uri="{FF2B5EF4-FFF2-40B4-BE49-F238E27FC236}">
                <a16:creationId xmlns:a16="http://schemas.microsoft.com/office/drawing/2014/main" id="{2887C3E2-50B6-4D20-9A9B-86F981455E5A}"/>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21BDD985-09F7-417D-9D78-1E1DF106C760}"/>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148928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0928D0-9D22-43C8-8E35-7134B7BB5C17}"/>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E09D3E50-D5DA-4584-BE88-A5F8D0C632BA}"/>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4" name="Marcador de pie de página 3">
            <a:extLst>
              <a:ext uri="{FF2B5EF4-FFF2-40B4-BE49-F238E27FC236}">
                <a16:creationId xmlns:a16="http://schemas.microsoft.com/office/drawing/2014/main" id="{025B6C39-0BA5-4DFD-A786-5923F28071C3}"/>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EFB00BB0-A707-44A4-9C7A-D5FFEB429CE6}"/>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3145146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C9FB976-22E6-4688-9617-4B52AF5554FB}"/>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3" name="Marcador de pie de página 2">
            <a:extLst>
              <a:ext uri="{FF2B5EF4-FFF2-40B4-BE49-F238E27FC236}">
                <a16:creationId xmlns:a16="http://schemas.microsoft.com/office/drawing/2014/main" id="{AB4EE300-D839-457D-8258-27BDA63BB663}"/>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CABD17C7-31FC-4201-80CB-DF1E69485C16}"/>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442027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687977-EBC3-4E02-8F0F-E0D321950D5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646BE66-084B-40EC-B425-1E8B729AA6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0B33892-2FE2-4189-9F0B-9E8D08EC32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A983855-43B2-48B3-90E2-77AC50E00F7B}"/>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6" name="Marcador de pie de página 5">
            <a:extLst>
              <a:ext uri="{FF2B5EF4-FFF2-40B4-BE49-F238E27FC236}">
                <a16:creationId xmlns:a16="http://schemas.microsoft.com/office/drawing/2014/main" id="{DC4E0184-9271-4035-954A-8F69795A130E}"/>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196C0D06-6E30-491A-A77C-36B84B743593}"/>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2498998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E6CF62-CB1D-40F1-ADA4-D75F4B4A00D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DB8DA316-46D0-4151-AC63-1A173222C4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47F61216-866A-45AA-9A21-B78391FC99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6C55269-D093-44E2-9EE3-14F66A7A66B5}"/>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6" name="Marcador de pie de página 5">
            <a:extLst>
              <a:ext uri="{FF2B5EF4-FFF2-40B4-BE49-F238E27FC236}">
                <a16:creationId xmlns:a16="http://schemas.microsoft.com/office/drawing/2014/main" id="{EA1CFD0D-63E8-4BC6-80AC-DF200D3A9829}"/>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F78FB667-18B1-480E-8459-423449AD2380}"/>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3535171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77EBC4-072C-4E82-96A9-7872DBFDEFD5}"/>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82E199F0-A1D1-4871-9193-C0DBF957E5E6}"/>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8B7DBE3-8FD7-42BA-8FF6-28633CBCDFF5}"/>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5" name="Marcador de pie de página 4">
            <a:extLst>
              <a:ext uri="{FF2B5EF4-FFF2-40B4-BE49-F238E27FC236}">
                <a16:creationId xmlns:a16="http://schemas.microsoft.com/office/drawing/2014/main" id="{9041BAAD-CD88-45C4-9E5F-EA52EAAAF8F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CAEDE19-4439-4B95-98A6-24F1FACC62EA}"/>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3354666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414A348-9CBC-4AAF-AD68-C634E359C29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35FA1E01-E02F-44E2-8EC9-2AC18BB4008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C8438C0-B74C-4AB0-93B5-7502D128FDCE}"/>
              </a:ext>
            </a:extLst>
          </p:cNvPr>
          <p:cNvSpPr>
            <a:spLocks noGrp="1"/>
          </p:cNvSpPr>
          <p:nvPr>
            <p:ph type="dt" sz="half" idx="10"/>
          </p:nvPr>
        </p:nvSpPr>
        <p:spPr/>
        <p:txBody>
          <a:bodyPr/>
          <a:lstStyle/>
          <a:p>
            <a:fld id="{BB8C769C-DAD0-4C5E-984E-060CD981E7E2}" type="datetimeFigureOut">
              <a:rPr lang="es-ES" smtClean="0"/>
              <a:t>12/06/2024</a:t>
            </a:fld>
            <a:endParaRPr lang="es-ES"/>
          </a:p>
        </p:txBody>
      </p:sp>
      <p:sp>
        <p:nvSpPr>
          <p:cNvPr id="5" name="Marcador de pie de página 4">
            <a:extLst>
              <a:ext uri="{FF2B5EF4-FFF2-40B4-BE49-F238E27FC236}">
                <a16:creationId xmlns:a16="http://schemas.microsoft.com/office/drawing/2014/main" id="{147350CE-559D-4463-AC19-8EC3824E2E19}"/>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EDE5274-EE74-44C9-89B5-A461F90BB0A6}"/>
              </a:ext>
            </a:extLst>
          </p:cNvPr>
          <p:cNvSpPr>
            <a:spLocks noGrp="1"/>
          </p:cNvSpPr>
          <p:nvPr>
            <p:ph type="sldNum" sz="quarter" idx="12"/>
          </p:nvPr>
        </p:nvSpPr>
        <p:spPr/>
        <p:txBody>
          <a:bodyPr/>
          <a:lstStyle/>
          <a:p>
            <a:fld id="{207AA37D-ED33-48A3-9652-6BBD651174DF}" type="slidenum">
              <a:rPr lang="es-ES" smtClean="0"/>
              <a:t>‹Nº›</a:t>
            </a:fld>
            <a:endParaRPr lang="es-ES"/>
          </a:p>
        </p:txBody>
      </p:sp>
    </p:spTree>
    <p:extLst>
      <p:ext uri="{BB962C8B-B14F-4D97-AF65-F5344CB8AC3E}">
        <p14:creationId xmlns:p14="http://schemas.microsoft.com/office/powerpoint/2010/main" val="23798946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7FDF82-BF1E-7CC0-9546-DD780A5E67D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88D1D35-C805-E11E-6C13-395C467A979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DA3790D-C2A2-4162-9C3F-148C62F2803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7302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CFF9CC0-CA3F-44C9-8DC5-5F18695595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ABB8B47-0527-472D-BBB1-824CBFDE38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B818975-8937-4977-9365-EE38FD2446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8C769C-DAD0-4C5E-984E-060CD981E7E2}" type="datetimeFigureOut">
              <a:rPr lang="es-ES" smtClean="0"/>
              <a:t>12/06/2024</a:t>
            </a:fld>
            <a:endParaRPr lang="es-ES"/>
          </a:p>
        </p:txBody>
      </p:sp>
      <p:sp>
        <p:nvSpPr>
          <p:cNvPr id="5" name="Marcador de pie de página 4">
            <a:extLst>
              <a:ext uri="{FF2B5EF4-FFF2-40B4-BE49-F238E27FC236}">
                <a16:creationId xmlns:a16="http://schemas.microsoft.com/office/drawing/2014/main" id="{3B5CD3FB-8DF1-4F95-B5CE-09E3E01A9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42D2B019-38CF-4D58-A854-3085B0F051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7AA37D-ED33-48A3-9652-6BBD651174DF}" type="slidenum">
              <a:rPr lang="es-ES" smtClean="0"/>
              <a:t>‹Nº›</a:t>
            </a:fld>
            <a:endParaRPr lang="es-ES"/>
          </a:p>
        </p:txBody>
      </p:sp>
    </p:spTree>
    <p:extLst>
      <p:ext uri="{BB962C8B-B14F-4D97-AF65-F5344CB8AC3E}">
        <p14:creationId xmlns:p14="http://schemas.microsoft.com/office/powerpoint/2010/main" val="2072329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50B27D7-B707-0B2A-34CC-1FAB483C772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8311928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Layout" Target="../slideLayouts/slideLayout2.xml"/><Relationship Id="rId7" Type="http://schemas.openxmlformats.org/officeDocument/2006/relationships/image" Target="../media/image4.jpg"/><Relationship Id="rId12" Type="http://schemas.openxmlformats.org/officeDocument/2006/relationships/image" Target="../media/image9.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11" Type="http://schemas.openxmlformats.org/officeDocument/2006/relationships/image" Target="../media/image8.jpg"/><Relationship Id="rId5" Type="http://schemas.openxmlformats.org/officeDocument/2006/relationships/image" Target="../media/image2.jpg"/><Relationship Id="rId10" Type="http://schemas.openxmlformats.org/officeDocument/2006/relationships/image" Target="../media/image7.gif"/><Relationship Id="rId4" Type="http://schemas.openxmlformats.org/officeDocument/2006/relationships/image" Target="../media/image1.jpg"/><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hyperlink" Target="https://vk.com/mispps" TargetMode="External"/><Relationship Id="rId3" Type="http://schemas.openxmlformats.org/officeDocument/2006/relationships/image" Target="../media/image10.png"/><Relationship Id="rId7" Type="http://schemas.openxmlformats.org/officeDocument/2006/relationships/hyperlink" Target="https://www.facebook.com/mispps" TargetMode="External"/><Relationship Id="rId12" Type="http://schemas.openxmlformats.org/officeDocument/2006/relationships/image" Target="../media/image1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2.png"/><Relationship Id="rId11" Type="http://schemas.openxmlformats.org/officeDocument/2006/relationships/hyperlink" Target="https://plus.google.com/+Mispps/" TargetMode="External"/><Relationship Id="rId5" Type="http://schemas.openxmlformats.org/officeDocument/2006/relationships/image" Target="../media/image11.png"/><Relationship Id="rId10" Type="http://schemas.openxmlformats.org/officeDocument/2006/relationships/image" Target="../media/image1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1B099EF-0948-1C0D-A10D-B7CB538AA3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26581"/>
            <a:ext cx="12192000" cy="6804837"/>
          </a:xfrm>
          <a:prstGeom prst="rect">
            <a:avLst/>
          </a:prstGeom>
          <a:ln>
            <a:noFill/>
          </a:ln>
          <a:effectLst>
            <a:softEdge rad="112500"/>
          </a:effectLst>
        </p:spPr>
      </p:pic>
      <p:sp>
        <p:nvSpPr>
          <p:cNvPr id="8" name="CuadroTexto 7">
            <a:extLst>
              <a:ext uri="{FF2B5EF4-FFF2-40B4-BE49-F238E27FC236}">
                <a16:creationId xmlns:a16="http://schemas.microsoft.com/office/drawing/2014/main" id="{6EBF88E5-5D08-7BA8-DB9E-F6289E35C108}"/>
              </a:ext>
            </a:extLst>
          </p:cNvPr>
          <p:cNvSpPr txBox="1"/>
          <p:nvPr/>
        </p:nvSpPr>
        <p:spPr>
          <a:xfrm>
            <a:off x="0" y="460699"/>
            <a:ext cx="6978270" cy="770083"/>
          </a:xfrm>
          <a:prstGeom prst="rect">
            <a:avLst/>
          </a:prstGeom>
          <a:noFill/>
        </p:spPr>
        <p:txBody>
          <a:bodyPr wrap="square">
            <a:spAutoFit/>
          </a:bodyPr>
          <a:lstStyle/>
          <a:p>
            <a:pPr algn="ctr">
              <a:lnSpc>
                <a:spcPct val="115000"/>
              </a:lnSpc>
              <a:spcAft>
                <a:spcPts val="800"/>
              </a:spcAft>
            </a:pPr>
            <a:r>
              <a:rPr lang="es-ES" sz="4000" i="1" kern="0" dirty="0">
                <a:solidFill>
                  <a:schemeClr val="bg1"/>
                </a:solidFill>
                <a:latin typeface="Bell MT" panose="02020503060305020303" pitchFamily="18" charset="0"/>
                <a:ea typeface="Times New Roman" panose="02020603050405020304" pitchFamily="18" charset="0"/>
                <a:cs typeface="Segoe UI Historic" panose="020B0502040204020203" pitchFamily="34" charset="0"/>
              </a:rPr>
              <a:t>Déjame decirte amor una vez más</a:t>
            </a:r>
            <a:endParaRPr lang="es-ES" sz="4000" i="1" kern="100" dirty="0">
              <a:solidFill>
                <a:schemeClr val="bg1"/>
              </a:solidFill>
              <a:latin typeface="Bell MT" panose="02020503060305020303" pitchFamily="18" charset="0"/>
              <a:ea typeface="Aptos" panose="020B0004020202020204" pitchFamily="34" charset="0"/>
              <a:cs typeface="Times New Roman" panose="02020603050405020304" pitchFamily="18" charset="0"/>
            </a:endParaRPr>
          </a:p>
        </p:txBody>
      </p:sp>
      <p:pic>
        <p:nvPicPr>
          <p:cNvPr id="21" name="Picture 1">
            <a:extLst>
              <a:ext uri="{FF2B5EF4-FFF2-40B4-BE49-F238E27FC236}">
                <a16:creationId xmlns:a16="http://schemas.microsoft.com/office/drawing/2014/main" id="{C9EAF89D-F36C-B6F6-7B17-755808848B4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bwMode="auto">
          <a:xfrm>
            <a:off x="0" y="0"/>
            <a:ext cx="12192000" cy="68206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2" name="Rectangle 5">
            <a:extLst>
              <a:ext uri="{FF2B5EF4-FFF2-40B4-BE49-F238E27FC236}">
                <a16:creationId xmlns:a16="http://schemas.microsoft.com/office/drawing/2014/main" id="{186F3044-F033-94C0-4101-FFB59396644D}"/>
              </a:ext>
            </a:extLst>
          </p:cNvPr>
          <p:cNvSpPr>
            <a:spLocks noChangeArrowheads="1"/>
          </p:cNvSpPr>
          <p:nvPr/>
        </p:nvSpPr>
        <p:spPr bwMode="auto">
          <a:xfrm>
            <a:off x="7295745" y="401576"/>
            <a:ext cx="4822183" cy="601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15000"/>
              </a:lnSpc>
              <a:spcAft>
                <a:spcPts val="800"/>
              </a:spcAft>
            </a:pPr>
            <a:r>
              <a:rPr lang="es-ES" sz="2800" i="1" kern="0" dirty="0">
                <a:solidFill>
                  <a:schemeClr val="bg1"/>
                </a:solidFill>
                <a:latin typeface="Bell MT" panose="02020503060305020303" pitchFamily="18" charset="0"/>
                <a:ea typeface="Times New Roman" panose="02020603050405020304" pitchFamily="18" charset="0"/>
                <a:cs typeface="Segoe UI Historic" panose="020B0502040204020203" pitchFamily="34" charset="0"/>
              </a:rPr>
              <a:t>Durante los cambios de horas, donde quedamos desnudos ante la realidad, donde recordamos nuestras manos tersas una al lado de la otra, en sintonía total. Déjame decirte amor una vez más, cuando descendemos de tu hogar , y vemos esos cielos pintados de carmesí parcial, cuando en las horas de la tarde te me figuras más hermosa que en un mediodía intenso.</a:t>
            </a:r>
            <a:endParaRPr lang="es-ES" sz="2800" i="1" kern="100" dirty="0">
              <a:solidFill>
                <a:schemeClr val="bg1"/>
              </a:solidFill>
              <a:latin typeface="Bell MT" panose="02020503060305020303" pitchFamily="18" charset="0"/>
              <a:ea typeface="Aptos" panose="020B0004020202020204" pitchFamily="34" charset="0"/>
              <a:cs typeface="Times New Roman" panose="02020603050405020304" pitchFamily="18" charset="0"/>
            </a:endParaRPr>
          </a:p>
        </p:txBody>
      </p:sp>
      <p:pic>
        <p:nvPicPr>
          <p:cNvPr id="23" name="Picture 1">
            <a:extLst>
              <a:ext uri="{FF2B5EF4-FFF2-40B4-BE49-F238E27FC236}">
                <a16:creationId xmlns:a16="http://schemas.microsoft.com/office/drawing/2014/main" id="{8DE07233-E8AA-7ADF-87F0-70D0FAC1CEA1}"/>
              </a:ext>
            </a:extLst>
          </p:cNvPr>
          <p:cNvPicPr>
            <a:picLocks noChangeAspect="1"/>
          </p:cNvPicPr>
          <p:nvPr/>
        </p:nvPicPr>
        <p:blipFill rotWithShape="1">
          <a:blip r:embed="rId6">
            <a:extLst>
              <a:ext uri="{28A0092B-C50C-407E-A947-70E740481C1C}">
                <a14:useLocalDpi xmlns:a14="http://schemas.microsoft.com/office/drawing/2010/main" val="0"/>
              </a:ext>
            </a:extLst>
          </a:blip>
          <a:srcRect b="11730"/>
          <a:stretch/>
        </p:blipFill>
        <p:spPr bwMode="auto">
          <a:xfrm>
            <a:off x="0" y="18650"/>
            <a:ext cx="12192000" cy="68393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Rectangle 5">
            <a:extLst>
              <a:ext uri="{FF2B5EF4-FFF2-40B4-BE49-F238E27FC236}">
                <a16:creationId xmlns:a16="http://schemas.microsoft.com/office/drawing/2014/main" id="{C98453BE-C7A9-6AA5-AF30-5CFB86424F1C}"/>
              </a:ext>
            </a:extLst>
          </p:cNvPr>
          <p:cNvSpPr>
            <a:spLocks noChangeArrowheads="1"/>
          </p:cNvSpPr>
          <p:nvPr/>
        </p:nvSpPr>
        <p:spPr bwMode="auto">
          <a:xfrm>
            <a:off x="474847" y="1420593"/>
            <a:ext cx="3638144" cy="4035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15000"/>
              </a:lnSpc>
              <a:spcAft>
                <a:spcPts val="800"/>
              </a:spcAft>
            </a:pPr>
            <a:r>
              <a:rPr lang="es-ES" sz="2800" i="1" kern="0" dirty="0">
                <a:solidFill>
                  <a:schemeClr val="bg1"/>
                </a:solidFill>
                <a:latin typeface="Bell MT" panose="02020503060305020303" pitchFamily="18" charset="0"/>
                <a:ea typeface="Times New Roman" panose="02020603050405020304" pitchFamily="18" charset="0"/>
                <a:cs typeface="Segoe UI Historic" panose="020B0502040204020203" pitchFamily="34" charset="0"/>
              </a:rPr>
              <a:t>Déjame decirte amor una vez más, mientras vamos dejándonos en las calles como dos desenamorados, y arribamos a nuestros lugares de antes, dejemos una flor y un beso allí y sigamos adelante.</a:t>
            </a:r>
            <a:r>
              <a:rPr lang="es-ES" sz="2800" i="1" kern="100" dirty="0">
                <a:solidFill>
                  <a:schemeClr val="bg1"/>
                </a:solidFill>
                <a:latin typeface="Bell MT" panose="02020503060305020303" pitchFamily="18" charset="0"/>
                <a:ea typeface="Times New Roman" panose="02020603050405020304" pitchFamily="18" charset="0"/>
                <a:cs typeface="Times New Roman" panose="02020603050405020304" pitchFamily="18" charset="0"/>
              </a:rPr>
              <a:t> </a:t>
            </a:r>
          </a:p>
        </p:txBody>
      </p:sp>
      <p:pic>
        <p:nvPicPr>
          <p:cNvPr id="25" name="Picture 4">
            <a:extLst>
              <a:ext uri="{FF2B5EF4-FFF2-40B4-BE49-F238E27FC236}">
                <a16:creationId xmlns:a16="http://schemas.microsoft.com/office/drawing/2014/main" id="{3C73FAB1-F383-2464-6A84-93EC7FE924F7}"/>
              </a:ext>
            </a:extLst>
          </p:cNvPr>
          <p:cNvPicPr>
            <a:picLocks noChangeAspect="1"/>
          </p:cNvPicPr>
          <p:nvPr/>
        </p:nvPicPr>
        <p:blipFill>
          <a:blip r:embed="rId7">
            <a:extLst>
              <a:ext uri="{28A0092B-C50C-407E-A947-70E740481C1C}">
                <a14:useLocalDpi xmlns:a14="http://schemas.microsoft.com/office/drawing/2010/main" val="0"/>
              </a:ext>
            </a:extLst>
          </a:blip>
          <a:srcRect t="7812" b="7812"/>
          <a:stretch/>
        </p:blipFill>
        <p:spPr bwMode="auto">
          <a:xfrm>
            <a:off x="0" y="0"/>
            <a:ext cx="12192000" cy="6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6" name="Rectangle 5">
            <a:extLst>
              <a:ext uri="{FF2B5EF4-FFF2-40B4-BE49-F238E27FC236}">
                <a16:creationId xmlns:a16="http://schemas.microsoft.com/office/drawing/2014/main" id="{6A1AEC15-5ACC-19D4-ADD9-EF49EDE82A41}"/>
              </a:ext>
            </a:extLst>
          </p:cNvPr>
          <p:cNvSpPr>
            <a:spLocks noChangeArrowheads="1"/>
          </p:cNvSpPr>
          <p:nvPr/>
        </p:nvSpPr>
        <p:spPr bwMode="auto">
          <a:xfrm>
            <a:off x="8161508" y="739546"/>
            <a:ext cx="3791058" cy="5378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15000"/>
              </a:lnSpc>
              <a:spcAft>
                <a:spcPts val="800"/>
              </a:spcAft>
            </a:pPr>
            <a:r>
              <a:rPr lang="es-ES" sz="3000" i="1" kern="0" dirty="0">
                <a:solidFill>
                  <a:schemeClr val="bg1"/>
                </a:solidFill>
                <a:latin typeface="Bell MT" panose="02020503060305020303" pitchFamily="18" charset="0"/>
                <a:ea typeface="Times New Roman" panose="02020603050405020304" pitchFamily="18" charset="0"/>
                <a:cs typeface="Segoe UI Historic" panose="020B0502040204020203" pitchFamily="34" charset="0"/>
              </a:rPr>
              <a:t>Déjame decirte amor una vez más, frente al puerto opalino, yo aún a la distancia divisó los fuegos artificiales, naciendo de profusas barcazas, y una multitud de iguales contemplándonos, en una inmensa noche de verano.</a:t>
            </a:r>
            <a:endParaRPr lang="es-ES" sz="3000" i="1" kern="100" dirty="0">
              <a:solidFill>
                <a:schemeClr val="bg1"/>
              </a:solidFill>
              <a:latin typeface="Bell MT" panose="02020503060305020303" pitchFamily="18" charset="0"/>
              <a:ea typeface="Aptos" panose="020B0004020202020204" pitchFamily="34" charset="0"/>
              <a:cs typeface="Times New Roman" panose="02020603050405020304" pitchFamily="18" charset="0"/>
            </a:endParaRPr>
          </a:p>
        </p:txBody>
      </p:sp>
      <p:pic>
        <p:nvPicPr>
          <p:cNvPr id="27" name="Picture 1">
            <a:extLst>
              <a:ext uri="{FF2B5EF4-FFF2-40B4-BE49-F238E27FC236}">
                <a16:creationId xmlns:a16="http://schemas.microsoft.com/office/drawing/2014/main" id="{8900B337-EB0F-6D71-9455-631E0DA83D1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bwMode="auto">
          <a:xfrm>
            <a:off x="1" y="0"/>
            <a:ext cx="12192000" cy="6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8" name="Rectangle 5">
            <a:extLst>
              <a:ext uri="{FF2B5EF4-FFF2-40B4-BE49-F238E27FC236}">
                <a16:creationId xmlns:a16="http://schemas.microsoft.com/office/drawing/2014/main" id="{4807B669-E09D-84AF-9889-F828CF6F17B4}"/>
              </a:ext>
            </a:extLst>
          </p:cNvPr>
          <p:cNvSpPr>
            <a:spLocks noChangeArrowheads="1"/>
          </p:cNvSpPr>
          <p:nvPr/>
        </p:nvSpPr>
        <p:spPr bwMode="auto">
          <a:xfrm>
            <a:off x="157409" y="208631"/>
            <a:ext cx="2590800" cy="6440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15000"/>
              </a:lnSpc>
              <a:spcAft>
                <a:spcPts val="800"/>
              </a:spcAft>
            </a:pPr>
            <a:r>
              <a:rPr lang="es-ES" sz="3000" i="1" kern="0" dirty="0">
                <a:solidFill>
                  <a:schemeClr val="bg1"/>
                </a:solidFill>
                <a:latin typeface="Bell MT" panose="02020503060305020303" pitchFamily="18" charset="0"/>
                <a:ea typeface="Times New Roman" panose="02020603050405020304" pitchFamily="18" charset="0"/>
                <a:cs typeface="Segoe UI Historic" panose="020B0502040204020203" pitchFamily="34" charset="0"/>
              </a:rPr>
              <a:t>Déjame decirte amor una vez más, en los sueños que pactaran nuestra almas está noche, noche donde tú y yo seremos un océano y en mareas tranquilas nos perderemos.</a:t>
            </a:r>
            <a:endParaRPr lang="es-ES" sz="3000" i="1" kern="100" dirty="0">
              <a:solidFill>
                <a:schemeClr val="bg1"/>
              </a:solidFill>
              <a:latin typeface="Bell MT" panose="02020503060305020303" pitchFamily="18" charset="0"/>
              <a:ea typeface="Aptos" panose="020B0004020202020204" pitchFamily="34" charset="0"/>
              <a:cs typeface="Times New Roman" panose="02020603050405020304" pitchFamily="18" charset="0"/>
            </a:endParaRPr>
          </a:p>
        </p:txBody>
      </p:sp>
      <p:pic>
        <p:nvPicPr>
          <p:cNvPr id="29" name="Picture 1">
            <a:extLst>
              <a:ext uri="{FF2B5EF4-FFF2-40B4-BE49-F238E27FC236}">
                <a16:creationId xmlns:a16="http://schemas.microsoft.com/office/drawing/2014/main" id="{2146151E-21B3-C0B8-725D-162EEDE3FB59}"/>
              </a:ext>
            </a:extLst>
          </p:cNvPr>
          <p:cNvPicPr>
            <a:picLocks noChangeAspect="1"/>
          </p:cNvPicPr>
          <p:nvPr/>
        </p:nvPicPr>
        <p:blipFill rotWithShape="1">
          <a:blip r:embed="rId9">
            <a:extLst>
              <a:ext uri="{28A0092B-C50C-407E-A947-70E740481C1C}">
                <a14:useLocalDpi xmlns:a14="http://schemas.microsoft.com/office/drawing/2010/main" val="0"/>
              </a:ext>
            </a:extLst>
          </a:blip>
          <a:srcRect t="541" b="14957"/>
          <a:stretch/>
        </p:blipFill>
        <p:spPr bwMode="auto">
          <a:xfrm>
            <a:off x="1" y="0"/>
            <a:ext cx="12191999" cy="6857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0" name="Rectangle 5">
            <a:extLst>
              <a:ext uri="{FF2B5EF4-FFF2-40B4-BE49-F238E27FC236}">
                <a16:creationId xmlns:a16="http://schemas.microsoft.com/office/drawing/2014/main" id="{A9A89EFF-73ED-0C6E-5454-FEE78067B41B}"/>
              </a:ext>
            </a:extLst>
          </p:cNvPr>
          <p:cNvSpPr>
            <a:spLocks noChangeArrowheads="1"/>
          </p:cNvSpPr>
          <p:nvPr/>
        </p:nvSpPr>
        <p:spPr bwMode="auto">
          <a:xfrm>
            <a:off x="162625" y="667987"/>
            <a:ext cx="2919521" cy="5522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15000"/>
              </a:lnSpc>
              <a:spcAft>
                <a:spcPts val="800"/>
              </a:spcAft>
            </a:pPr>
            <a:r>
              <a:rPr lang="es-ES" sz="2800" i="1" kern="0" dirty="0">
                <a:solidFill>
                  <a:schemeClr val="bg1"/>
                </a:solidFill>
                <a:latin typeface="Bell MT" panose="02020503060305020303" pitchFamily="18" charset="0"/>
                <a:ea typeface="Times New Roman" panose="02020603050405020304" pitchFamily="18" charset="0"/>
                <a:cs typeface="Segoe UI Historic" panose="020B0502040204020203" pitchFamily="34" charset="0"/>
              </a:rPr>
              <a:t>Déjame decirte amor una vez más, ahora que ya es tarde, ahora cuando todo pareciese febril recuerdo, déjame decirte amor una vez más, aun cuando nuestro amor no regrese jamás.</a:t>
            </a:r>
            <a:endParaRPr lang="es-ES" sz="2800" i="1" kern="100" dirty="0">
              <a:solidFill>
                <a:schemeClr val="bg1"/>
              </a:solidFill>
              <a:latin typeface="Bell MT" panose="02020503060305020303" pitchFamily="18" charset="0"/>
              <a:ea typeface="Aptos" panose="020B0004020202020204" pitchFamily="34" charset="0"/>
              <a:cs typeface="Times New Roman" panose="02020603050405020304" pitchFamily="18" charset="0"/>
            </a:endParaRPr>
          </a:p>
        </p:txBody>
      </p:sp>
      <p:sp>
        <p:nvSpPr>
          <p:cNvPr id="31" name="Text Box 7">
            <a:extLst>
              <a:ext uri="{FF2B5EF4-FFF2-40B4-BE49-F238E27FC236}">
                <a16:creationId xmlns:a16="http://schemas.microsoft.com/office/drawing/2014/main" id="{6C180ABE-C351-B916-8728-51127C6645E1}"/>
              </a:ext>
            </a:extLst>
          </p:cNvPr>
          <p:cNvSpPr txBox="1">
            <a:spLocks noChangeArrowheads="1"/>
          </p:cNvSpPr>
          <p:nvPr/>
        </p:nvSpPr>
        <p:spPr bwMode="auto">
          <a:xfrm>
            <a:off x="762222" y="5508600"/>
            <a:ext cx="2303462"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6000" i="1" dirty="0" err="1">
                <a:solidFill>
                  <a:schemeClr val="bg1"/>
                </a:solidFill>
                <a:latin typeface="Bell MT" panose="02020503060305020303" pitchFamily="18" charset="0"/>
              </a:rPr>
              <a:t>jrvg</a:t>
            </a:r>
            <a:endParaRPr lang="es-ES" altLang="es-ES" sz="6000" i="1" dirty="0">
              <a:solidFill>
                <a:schemeClr val="bg1"/>
              </a:solidFill>
              <a:latin typeface="Bell MT" panose="02020503060305020303" pitchFamily="18" charset="0"/>
            </a:endParaRPr>
          </a:p>
        </p:txBody>
      </p:sp>
      <p:sp>
        <p:nvSpPr>
          <p:cNvPr id="32" name="Text Box 8">
            <a:extLst>
              <a:ext uri="{FF2B5EF4-FFF2-40B4-BE49-F238E27FC236}">
                <a16:creationId xmlns:a16="http://schemas.microsoft.com/office/drawing/2014/main" id="{D1CE7673-A9EF-9347-DC72-ABA339FC8FD8}"/>
              </a:ext>
            </a:extLst>
          </p:cNvPr>
          <p:cNvSpPr txBox="1">
            <a:spLocks noChangeArrowheads="1"/>
          </p:cNvSpPr>
          <p:nvPr/>
        </p:nvSpPr>
        <p:spPr bwMode="auto">
          <a:xfrm>
            <a:off x="3439700" y="6989429"/>
            <a:ext cx="393386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s-ES" altLang="es-ES" dirty="0">
                <a:latin typeface="Andy" pitchFamily="66" charset="0"/>
              </a:rPr>
              <a:t>jrvallegomez@outlook.es</a:t>
            </a:r>
          </a:p>
        </p:txBody>
      </p:sp>
      <p:pic>
        <p:nvPicPr>
          <p:cNvPr id="33" name="Imagen 32">
            <a:extLst>
              <a:ext uri="{FF2B5EF4-FFF2-40B4-BE49-F238E27FC236}">
                <a16:creationId xmlns:a16="http://schemas.microsoft.com/office/drawing/2014/main" id="{04196506-77AD-2707-4950-1BD8CA5C8B5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37301"/>
            <a:ext cx="12191999" cy="6794117"/>
          </a:xfrm>
          <a:prstGeom prst="rect">
            <a:avLst/>
          </a:prstGeom>
          <a:ln>
            <a:noFill/>
          </a:ln>
          <a:effectLst>
            <a:softEdge rad="112500"/>
          </a:effectLst>
        </p:spPr>
      </p:pic>
      <p:pic>
        <p:nvPicPr>
          <p:cNvPr id="34" name="Imagen 33">
            <a:extLst>
              <a:ext uri="{FF2B5EF4-FFF2-40B4-BE49-F238E27FC236}">
                <a16:creationId xmlns:a16="http://schemas.microsoft.com/office/drawing/2014/main" id="{737683F2-38ED-BFB7-F30D-12FFF47B2B7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684638" y="6989429"/>
            <a:ext cx="1397508" cy="1347707"/>
          </a:xfrm>
          <a:prstGeom prst="rect">
            <a:avLst/>
          </a:prstGeom>
        </p:spPr>
      </p:pic>
      <p:pic>
        <p:nvPicPr>
          <p:cNvPr id="36" name="miguel gallardoaudio1(2)(1)">
            <a:hlinkClick r:id="" action="ppaction://media"/>
            <a:extLst>
              <a:ext uri="{FF2B5EF4-FFF2-40B4-BE49-F238E27FC236}">
                <a16:creationId xmlns:a16="http://schemas.microsoft.com/office/drawing/2014/main" id="{F56AA70F-0B1A-2252-07BC-3B157059A94E}"/>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500256" y="7727536"/>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4000" advClick="0" advTm="0">
        <p14:vortex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
                                      <p:cBhvr>
                                        <p:cTn id="6" dur="1" fill="hold"/>
                                        <p:tgtEl>
                                          <p:spTgt spid="36"/>
                                        </p:tgtEl>
                                      </p:cBhvr>
                                    </p:cmd>
                                  </p:childTnLst>
                                </p:cTn>
                              </p:par>
                              <p:par>
                                <p:cTn id="7" presetID="9" presetClass="emph" presetSubtype="0" nodeType="withEffect">
                                  <p:stCondLst>
                                    <p:cond delay="0"/>
                                  </p:stCondLst>
                                  <p:childTnLst>
                                    <p:set>
                                      <p:cBhvr>
                                        <p:cTn id="8" dur="indefinite"/>
                                        <p:tgtEl>
                                          <p:spTgt spid="33"/>
                                        </p:tgtEl>
                                        <p:attrNameLst>
                                          <p:attrName>style.opacity</p:attrName>
                                        </p:attrNameLst>
                                      </p:cBhvr>
                                      <p:to>
                                        <p:strVal val="0.5"/>
                                      </p:to>
                                    </p:set>
                                    <p:animEffect filter="image" prLst="opacity: 0.5">
                                      <p:cBhvr rctx="IE">
                                        <p:cTn id="9" dur="indefinite"/>
                                        <p:tgtEl>
                                          <p:spTgt spid="33"/>
                                        </p:tgtEl>
                                      </p:cBhvr>
                                    </p:animEffect>
                                  </p:childTnLst>
                                </p:cTn>
                              </p:par>
                            </p:childTnLst>
                          </p:cTn>
                        </p:par>
                        <p:par>
                          <p:cTn id="10" fill="hold">
                            <p:stCondLst>
                              <p:cond delay="0"/>
                            </p:stCondLst>
                            <p:childTnLst>
                              <p:par>
                                <p:cTn id="11" presetID="37" presetClass="exit" presetSubtype="0" fill="hold" grpId="0" nodeType="afterEffect">
                                  <p:stCondLst>
                                    <p:cond delay="4500"/>
                                  </p:stCondLst>
                                  <p:iterate type="wd">
                                    <p:tmPct val="10000"/>
                                  </p:iterate>
                                  <p:childTnLst>
                                    <p:animEffect transition="out" filter="fade">
                                      <p:cBhvr>
                                        <p:cTn id="12" dur="5000"/>
                                        <p:tgtEl>
                                          <p:spTgt spid="8"/>
                                        </p:tgtEl>
                                      </p:cBhvr>
                                    </p:animEffect>
                                    <p:anim calcmode="lin" valueType="num">
                                      <p:cBhvr>
                                        <p:cTn id="13" dur="5000"/>
                                        <p:tgtEl>
                                          <p:spTgt spid="8"/>
                                        </p:tgtEl>
                                        <p:attrNameLst>
                                          <p:attrName>ppt_x</p:attrName>
                                        </p:attrNameLst>
                                      </p:cBhvr>
                                      <p:tavLst>
                                        <p:tav tm="0">
                                          <p:val>
                                            <p:strVal val="ppt_x"/>
                                          </p:val>
                                        </p:tav>
                                        <p:tav tm="100000">
                                          <p:val>
                                            <p:strVal val="ppt_x"/>
                                          </p:val>
                                        </p:tav>
                                      </p:tavLst>
                                    </p:anim>
                                    <p:anim calcmode="lin" valueType="num">
                                      <p:cBhvr>
                                        <p:cTn id="14" dur="500" decel="100000"/>
                                        <p:tgtEl>
                                          <p:spTgt spid="8"/>
                                        </p:tgtEl>
                                        <p:attrNameLst>
                                          <p:attrName>ppt_y</p:attrName>
                                        </p:attrNameLst>
                                      </p:cBhvr>
                                      <p:tavLst>
                                        <p:tav tm="0">
                                          <p:val>
                                            <p:strVal val="ppt_y"/>
                                          </p:val>
                                        </p:tav>
                                        <p:tav tm="100000">
                                          <p:val>
                                            <p:strVal val="ppt_y-.03"/>
                                          </p:val>
                                        </p:tav>
                                      </p:tavLst>
                                    </p:anim>
                                    <p:anim calcmode="lin" valueType="num">
                                      <p:cBhvr>
                                        <p:cTn id="15" dur="4500" accel="100000">
                                          <p:stCondLst>
                                            <p:cond delay="500"/>
                                          </p:stCondLst>
                                        </p:cTn>
                                        <p:tgtEl>
                                          <p:spTgt spid="8"/>
                                        </p:tgtEl>
                                        <p:attrNameLst>
                                          <p:attrName>ppt_y</p:attrName>
                                        </p:attrNameLst>
                                      </p:cBhvr>
                                      <p:tavLst>
                                        <p:tav tm="0">
                                          <p:val>
                                            <p:strVal val="ppt_y"/>
                                          </p:val>
                                        </p:tav>
                                        <p:tav tm="100000">
                                          <p:val>
                                            <p:strVal val="ppt_y+1"/>
                                          </p:val>
                                        </p:tav>
                                      </p:tavLst>
                                    </p:anim>
                                    <p:set>
                                      <p:cBhvr>
                                        <p:cTn id="16" dur="1" fill="hold">
                                          <p:stCondLst>
                                            <p:cond delay="4999"/>
                                          </p:stCondLst>
                                        </p:cTn>
                                        <p:tgtEl>
                                          <p:spTgt spid="8"/>
                                        </p:tgtEl>
                                        <p:attrNameLst>
                                          <p:attrName>style.visibility</p:attrName>
                                        </p:attrNameLst>
                                      </p:cBhvr>
                                      <p:to>
                                        <p:strVal val="hidden"/>
                                      </p:to>
                                    </p:set>
                                  </p:childTnLst>
                                </p:cTn>
                              </p:par>
                            </p:childTnLst>
                          </p:cTn>
                        </p:par>
                        <p:par>
                          <p:cTn id="17" fill="hold">
                            <p:stCondLst>
                              <p:cond delay="12000"/>
                            </p:stCondLst>
                            <p:childTnLst>
                              <p:par>
                                <p:cTn id="18" presetID="17" presetClass="entr" presetSubtype="2"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2000" fill="hold"/>
                                        <p:tgtEl>
                                          <p:spTgt spid="21"/>
                                        </p:tgtEl>
                                        <p:attrNameLst>
                                          <p:attrName>ppt_x</p:attrName>
                                        </p:attrNameLst>
                                      </p:cBhvr>
                                      <p:tavLst>
                                        <p:tav tm="0">
                                          <p:val>
                                            <p:strVal val="#ppt_x+#ppt_w/2"/>
                                          </p:val>
                                        </p:tav>
                                        <p:tav tm="100000">
                                          <p:val>
                                            <p:strVal val="#ppt_x"/>
                                          </p:val>
                                        </p:tav>
                                      </p:tavLst>
                                    </p:anim>
                                    <p:anim calcmode="lin" valueType="num">
                                      <p:cBhvr>
                                        <p:cTn id="21" dur="2000" fill="hold"/>
                                        <p:tgtEl>
                                          <p:spTgt spid="21"/>
                                        </p:tgtEl>
                                        <p:attrNameLst>
                                          <p:attrName>ppt_y</p:attrName>
                                        </p:attrNameLst>
                                      </p:cBhvr>
                                      <p:tavLst>
                                        <p:tav tm="0">
                                          <p:val>
                                            <p:strVal val="#ppt_y"/>
                                          </p:val>
                                        </p:tav>
                                        <p:tav tm="100000">
                                          <p:val>
                                            <p:strVal val="#ppt_y"/>
                                          </p:val>
                                        </p:tav>
                                      </p:tavLst>
                                    </p:anim>
                                    <p:anim calcmode="lin" valueType="num">
                                      <p:cBhvr>
                                        <p:cTn id="22" dur="2000" fill="hold"/>
                                        <p:tgtEl>
                                          <p:spTgt spid="21"/>
                                        </p:tgtEl>
                                        <p:attrNameLst>
                                          <p:attrName>ppt_w</p:attrName>
                                        </p:attrNameLst>
                                      </p:cBhvr>
                                      <p:tavLst>
                                        <p:tav tm="0">
                                          <p:val>
                                            <p:fltVal val="0"/>
                                          </p:val>
                                        </p:tav>
                                        <p:tav tm="100000">
                                          <p:val>
                                            <p:strVal val="#ppt_w"/>
                                          </p:val>
                                        </p:tav>
                                      </p:tavLst>
                                    </p:anim>
                                    <p:anim calcmode="lin" valueType="num">
                                      <p:cBhvr>
                                        <p:cTn id="23" dur="2000" fill="hold"/>
                                        <p:tgtEl>
                                          <p:spTgt spid="21"/>
                                        </p:tgtEl>
                                        <p:attrNameLst>
                                          <p:attrName>ppt_h</p:attrName>
                                        </p:attrNameLst>
                                      </p:cBhvr>
                                      <p:tavLst>
                                        <p:tav tm="0">
                                          <p:val>
                                            <p:strVal val="#ppt_h"/>
                                          </p:val>
                                        </p:tav>
                                        <p:tav tm="100000">
                                          <p:val>
                                            <p:strVal val="#ppt_h"/>
                                          </p:val>
                                        </p:tav>
                                      </p:tavLst>
                                    </p:anim>
                                  </p:childTnLst>
                                </p:cTn>
                              </p:par>
                            </p:childTnLst>
                          </p:cTn>
                        </p:par>
                        <p:par>
                          <p:cTn id="24" fill="hold">
                            <p:stCondLst>
                              <p:cond delay="14000"/>
                            </p:stCondLst>
                            <p:childTnLst>
                              <p:par>
                                <p:cTn id="25" presetID="42" presetClass="entr" presetSubtype="0" fill="hold" grpId="0" nodeType="afterEffect">
                                  <p:stCondLst>
                                    <p:cond delay="500"/>
                                  </p:stCondLst>
                                  <p:iterate type="wd">
                                    <p:tmPct val="10000"/>
                                  </p:iterate>
                                  <p:childTnLst>
                                    <p:set>
                                      <p:cBhvr>
                                        <p:cTn id="26" dur="1" fill="hold">
                                          <p:stCondLst>
                                            <p:cond delay="0"/>
                                          </p:stCondLst>
                                        </p:cTn>
                                        <p:tgtEl>
                                          <p:spTgt spid="22"/>
                                        </p:tgtEl>
                                        <p:attrNameLst>
                                          <p:attrName>style.visibility</p:attrName>
                                        </p:attrNameLst>
                                      </p:cBhvr>
                                      <p:to>
                                        <p:strVal val="visible"/>
                                      </p:to>
                                    </p:set>
                                    <p:animEffect transition="in" filter="fade">
                                      <p:cBhvr>
                                        <p:cTn id="27" dur="5000"/>
                                        <p:tgtEl>
                                          <p:spTgt spid="22"/>
                                        </p:tgtEl>
                                      </p:cBhvr>
                                    </p:animEffect>
                                    <p:anim calcmode="lin" valueType="num">
                                      <p:cBhvr>
                                        <p:cTn id="28" dur="5000" fill="hold"/>
                                        <p:tgtEl>
                                          <p:spTgt spid="22"/>
                                        </p:tgtEl>
                                        <p:attrNameLst>
                                          <p:attrName>ppt_x</p:attrName>
                                        </p:attrNameLst>
                                      </p:cBhvr>
                                      <p:tavLst>
                                        <p:tav tm="0">
                                          <p:val>
                                            <p:strVal val="#ppt_x"/>
                                          </p:val>
                                        </p:tav>
                                        <p:tav tm="100000">
                                          <p:val>
                                            <p:strVal val="#ppt_x"/>
                                          </p:val>
                                        </p:tav>
                                      </p:tavLst>
                                    </p:anim>
                                    <p:anim calcmode="lin" valueType="num">
                                      <p:cBhvr>
                                        <p:cTn id="29" dur="5000" fill="hold"/>
                                        <p:tgtEl>
                                          <p:spTgt spid="22"/>
                                        </p:tgtEl>
                                        <p:attrNameLst>
                                          <p:attrName>ppt_y</p:attrName>
                                        </p:attrNameLst>
                                      </p:cBhvr>
                                      <p:tavLst>
                                        <p:tav tm="0">
                                          <p:val>
                                            <p:strVal val="#ppt_y+.1"/>
                                          </p:val>
                                        </p:tav>
                                        <p:tav tm="100000">
                                          <p:val>
                                            <p:strVal val="#ppt_y"/>
                                          </p:val>
                                        </p:tav>
                                      </p:tavLst>
                                    </p:anim>
                                  </p:childTnLst>
                                </p:cTn>
                              </p:par>
                              <p:par>
                                <p:cTn id="30" presetID="3" presetClass="emph" presetSubtype="10" fill="hold" grpId="2" nodeType="withEffect">
                                  <p:stCondLst>
                                    <p:cond delay="13000"/>
                                  </p:stCondLst>
                                  <p:iterate type="wd">
                                    <p:tmPct val="10000"/>
                                  </p:iterate>
                                  <p:childTnLst>
                                    <p:animClr clrSpc="hsl" dir="ccw">
                                      <p:cBhvr override="childStyle">
                                        <p:cTn id="31" dur="5000" fill="hold"/>
                                        <p:tgtEl>
                                          <p:spTgt spid="22"/>
                                        </p:tgtEl>
                                        <p:attrNameLst>
                                          <p:attrName>style.color</p:attrName>
                                        </p:attrNameLst>
                                      </p:cBhvr>
                                      <p:to>
                                        <a:schemeClr val="accent2"/>
                                      </p:to>
                                    </p:animClr>
                                  </p:childTnLst>
                                </p:cTn>
                              </p:par>
                              <p:par>
                                <p:cTn id="32" presetID="41" presetClass="exit" presetSubtype="0" fill="hold" grpId="1" nodeType="withEffect">
                                  <p:stCondLst>
                                    <p:cond delay="20000"/>
                                  </p:stCondLst>
                                  <p:iterate type="wd">
                                    <p:tmPct val="10000"/>
                                  </p:iterate>
                                  <p:childTnLst>
                                    <p:anim calcmode="lin" valueType="num">
                                      <p:cBhvr>
                                        <p:cTn id="33" dur="5000"/>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4" dur="5000"/>
                                        <p:tgtEl>
                                          <p:spTgt spid="22"/>
                                        </p:tgtEl>
                                        <p:attrNameLst>
                                          <p:attrName>ppt_y</p:attrName>
                                        </p:attrNameLst>
                                      </p:cBhvr>
                                      <p:tavLst>
                                        <p:tav tm="0">
                                          <p:val>
                                            <p:strVal val="ppt_y"/>
                                          </p:val>
                                        </p:tav>
                                        <p:tav tm="100000">
                                          <p:val>
                                            <p:strVal val="ppt_y"/>
                                          </p:val>
                                        </p:tav>
                                      </p:tavLst>
                                    </p:anim>
                                    <p:anim calcmode="lin" valueType="num">
                                      <p:cBhvr>
                                        <p:cTn id="35" dur="5000"/>
                                        <p:tgtEl>
                                          <p:spTgt spid="22"/>
                                        </p:tgtEl>
                                        <p:attrNameLst>
                                          <p:attrName>ppt_h</p:attrName>
                                        </p:attrNameLst>
                                      </p:cBhvr>
                                      <p:tavLst>
                                        <p:tav tm="0">
                                          <p:val>
                                            <p:strVal val="ppt_h"/>
                                          </p:val>
                                        </p:tav>
                                        <p:tav tm="50000">
                                          <p:val>
                                            <p:strVal val="ppt_h+.01"/>
                                          </p:val>
                                        </p:tav>
                                        <p:tav tm="100000">
                                          <p:val>
                                            <p:strVal val="ppt_h/10"/>
                                          </p:val>
                                        </p:tav>
                                      </p:tavLst>
                                    </p:anim>
                                    <p:anim calcmode="lin" valueType="num">
                                      <p:cBhvr>
                                        <p:cTn id="36" dur="5000"/>
                                        <p:tgtEl>
                                          <p:spTgt spid="22"/>
                                        </p:tgtEl>
                                        <p:attrNameLst>
                                          <p:attrName>ppt_w</p:attrName>
                                        </p:attrNameLst>
                                      </p:cBhvr>
                                      <p:tavLst>
                                        <p:tav tm="0">
                                          <p:val>
                                            <p:strVal val="ppt_w"/>
                                          </p:val>
                                        </p:tav>
                                        <p:tav tm="50000">
                                          <p:val>
                                            <p:strVal val="ppt_w+.01"/>
                                          </p:val>
                                        </p:tav>
                                        <p:tav tm="100000">
                                          <p:val>
                                            <p:strVal val="ppt_w/10"/>
                                          </p:val>
                                        </p:tav>
                                      </p:tavLst>
                                    </p:anim>
                                    <p:animEffect transition="out" filter="fade">
                                      <p:cBhvr>
                                        <p:cTn id="37" dur="5000" tmFilter="0,0; .5, 0; 1, 1"/>
                                        <p:tgtEl>
                                          <p:spTgt spid="22"/>
                                        </p:tgtEl>
                                      </p:cBhvr>
                                    </p:animEffect>
                                    <p:set>
                                      <p:cBhvr>
                                        <p:cTn id="38" dur="1" fill="hold">
                                          <p:stCondLst>
                                            <p:cond delay="4999"/>
                                          </p:stCondLst>
                                        </p:cTn>
                                        <p:tgtEl>
                                          <p:spTgt spid="22"/>
                                        </p:tgtEl>
                                        <p:attrNameLst>
                                          <p:attrName>style.visibility</p:attrName>
                                        </p:attrNameLst>
                                      </p:cBhvr>
                                      <p:to>
                                        <p:strVal val="hidden"/>
                                      </p:to>
                                    </p:set>
                                  </p:childTnLst>
                                </p:cTn>
                              </p:par>
                            </p:childTnLst>
                          </p:cTn>
                        </p:par>
                        <p:par>
                          <p:cTn id="39" fill="hold">
                            <p:stCondLst>
                              <p:cond delay="73000"/>
                            </p:stCondLst>
                            <p:childTnLst>
                              <p:par>
                                <p:cTn id="40" presetID="10" presetClass="exit" presetSubtype="0" fill="hold" nodeType="afterEffect">
                                  <p:stCondLst>
                                    <p:cond delay="500"/>
                                  </p:stCondLst>
                                  <p:childTnLst>
                                    <p:animEffect transition="out" filter="fade">
                                      <p:cBhvr>
                                        <p:cTn id="41" dur="2000"/>
                                        <p:tgtEl>
                                          <p:spTgt spid="21"/>
                                        </p:tgtEl>
                                      </p:cBhvr>
                                    </p:animEffect>
                                    <p:set>
                                      <p:cBhvr>
                                        <p:cTn id="42" dur="1" fill="hold">
                                          <p:stCondLst>
                                            <p:cond delay="1999"/>
                                          </p:stCondLst>
                                        </p:cTn>
                                        <p:tgtEl>
                                          <p:spTgt spid="21"/>
                                        </p:tgtEl>
                                        <p:attrNameLst>
                                          <p:attrName>style.visibility</p:attrName>
                                        </p:attrNameLst>
                                      </p:cBhvr>
                                      <p:to>
                                        <p:strVal val="hidden"/>
                                      </p:to>
                                    </p:set>
                                  </p:childTnLst>
                                </p:cTn>
                              </p:par>
                            </p:childTnLst>
                          </p:cTn>
                        </p:par>
                        <p:par>
                          <p:cTn id="43" fill="hold">
                            <p:stCondLst>
                              <p:cond delay="75500"/>
                            </p:stCondLst>
                            <p:childTnLst>
                              <p:par>
                                <p:cTn id="44" presetID="16" presetClass="entr" presetSubtype="21" fill="hold" nodeType="afterEffect">
                                  <p:stCondLst>
                                    <p:cond delay="1000"/>
                                  </p:stCondLst>
                                  <p:childTnLst>
                                    <p:set>
                                      <p:cBhvr>
                                        <p:cTn id="45" dur="1" fill="hold">
                                          <p:stCondLst>
                                            <p:cond delay="0"/>
                                          </p:stCondLst>
                                        </p:cTn>
                                        <p:tgtEl>
                                          <p:spTgt spid="23"/>
                                        </p:tgtEl>
                                        <p:attrNameLst>
                                          <p:attrName>style.visibility</p:attrName>
                                        </p:attrNameLst>
                                      </p:cBhvr>
                                      <p:to>
                                        <p:strVal val="visible"/>
                                      </p:to>
                                    </p:set>
                                    <p:animEffect transition="in" filter="barn(inVertical)">
                                      <p:cBhvr>
                                        <p:cTn id="46" dur="2000"/>
                                        <p:tgtEl>
                                          <p:spTgt spid="23"/>
                                        </p:tgtEl>
                                      </p:cBhvr>
                                    </p:animEffect>
                                  </p:childTnLst>
                                </p:cTn>
                              </p:par>
                            </p:childTnLst>
                          </p:cTn>
                        </p:par>
                        <p:par>
                          <p:cTn id="47" fill="hold">
                            <p:stCondLst>
                              <p:cond delay="78500"/>
                            </p:stCondLst>
                            <p:childTnLst>
                              <p:par>
                                <p:cTn id="48" presetID="10" presetClass="entr" presetSubtype="0" fill="hold" nodeType="afterEffect">
                                  <p:stCondLst>
                                    <p:cond delay="500"/>
                                  </p:stCondLst>
                                  <p:iterate type="wd">
                                    <p:tmPct val="10000"/>
                                  </p:iterate>
                                  <p:childTnLst>
                                    <p:set>
                                      <p:cBhvr>
                                        <p:cTn id="49" dur="1" fill="hold">
                                          <p:stCondLst>
                                            <p:cond delay="0"/>
                                          </p:stCondLst>
                                        </p:cTn>
                                        <p:tgtEl>
                                          <p:spTgt spid="24">
                                            <p:txEl>
                                              <p:pRg st="0" end="0"/>
                                            </p:txEl>
                                          </p:spTgt>
                                        </p:tgtEl>
                                        <p:attrNameLst>
                                          <p:attrName>style.visibility</p:attrName>
                                        </p:attrNameLst>
                                      </p:cBhvr>
                                      <p:to>
                                        <p:strVal val="visible"/>
                                      </p:to>
                                    </p:set>
                                    <p:animEffect transition="in" filter="fade">
                                      <p:cBhvr>
                                        <p:cTn id="50" dur="5000"/>
                                        <p:tgtEl>
                                          <p:spTgt spid="24">
                                            <p:txEl>
                                              <p:pRg st="0" end="0"/>
                                            </p:txEl>
                                          </p:spTgt>
                                        </p:tgtEl>
                                      </p:cBhvr>
                                    </p:animEffect>
                                  </p:childTnLst>
                                </p:cTn>
                              </p:par>
                              <p:par>
                                <p:cTn id="51" presetID="3" presetClass="emph" presetSubtype="10" fill="hold" grpId="1" nodeType="withEffect">
                                  <p:stCondLst>
                                    <p:cond delay="13000"/>
                                  </p:stCondLst>
                                  <p:iterate type="wd">
                                    <p:tmPct val="10000"/>
                                  </p:iterate>
                                  <p:childTnLst>
                                    <p:animClr clrSpc="hsl" dir="ccw">
                                      <p:cBhvr override="childStyle">
                                        <p:cTn id="52" dur="5000" fill="hold"/>
                                        <p:tgtEl>
                                          <p:spTgt spid="24">
                                            <p:txEl>
                                              <p:pRg st="0" end="0"/>
                                            </p:txEl>
                                          </p:spTgt>
                                        </p:tgtEl>
                                        <p:attrNameLst>
                                          <p:attrName>style.color</p:attrName>
                                        </p:attrNameLst>
                                      </p:cBhvr>
                                      <p:to>
                                        <a:schemeClr val="accent2"/>
                                      </p:to>
                                    </p:animClr>
                                  </p:childTnLst>
                                </p:cTn>
                              </p:par>
                              <p:par>
                                <p:cTn id="53" presetID="41" presetClass="exit" presetSubtype="0" fill="hold" grpId="0" nodeType="withEffect">
                                  <p:stCondLst>
                                    <p:cond delay="20000"/>
                                  </p:stCondLst>
                                  <p:iterate type="wd">
                                    <p:tmPct val="10000"/>
                                  </p:iterate>
                                  <p:childTnLst>
                                    <p:anim calcmode="lin" valueType="num">
                                      <p:cBhvr>
                                        <p:cTn id="54" dur="5000"/>
                                        <p:tgtEl>
                                          <p:spTgt spid="2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5" dur="5000"/>
                                        <p:tgtEl>
                                          <p:spTgt spid="24">
                                            <p:txEl>
                                              <p:pRg st="0" end="0"/>
                                            </p:txEl>
                                          </p:spTgt>
                                        </p:tgtEl>
                                        <p:attrNameLst>
                                          <p:attrName>ppt_y</p:attrName>
                                        </p:attrNameLst>
                                      </p:cBhvr>
                                      <p:tavLst>
                                        <p:tav tm="0">
                                          <p:val>
                                            <p:strVal val="ppt_y"/>
                                          </p:val>
                                        </p:tav>
                                        <p:tav tm="100000">
                                          <p:val>
                                            <p:strVal val="ppt_y"/>
                                          </p:val>
                                        </p:tav>
                                      </p:tavLst>
                                    </p:anim>
                                    <p:anim calcmode="lin" valueType="num">
                                      <p:cBhvr>
                                        <p:cTn id="56" dur="5000"/>
                                        <p:tgtEl>
                                          <p:spTgt spid="24">
                                            <p:txEl>
                                              <p:pRg st="0" end="0"/>
                                            </p:txEl>
                                          </p:spTgt>
                                        </p:tgtEl>
                                        <p:attrNameLst>
                                          <p:attrName>ppt_h</p:attrName>
                                        </p:attrNameLst>
                                      </p:cBhvr>
                                      <p:tavLst>
                                        <p:tav tm="0">
                                          <p:val>
                                            <p:strVal val="ppt_h"/>
                                          </p:val>
                                        </p:tav>
                                        <p:tav tm="50000">
                                          <p:val>
                                            <p:strVal val="ppt_h+.01"/>
                                          </p:val>
                                        </p:tav>
                                        <p:tav tm="100000">
                                          <p:val>
                                            <p:strVal val="ppt_h/10"/>
                                          </p:val>
                                        </p:tav>
                                      </p:tavLst>
                                    </p:anim>
                                    <p:anim calcmode="lin" valueType="num">
                                      <p:cBhvr>
                                        <p:cTn id="57" dur="5000"/>
                                        <p:tgtEl>
                                          <p:spTgt spid="24">
                                            <p:txEl>
                                              <p:pRg st="0" end="0"/>
                                            </p:txEl>
                                          </p:spTgt>
                                        </p:tgtEl>
                                        <p:attrNameLst>
                                          <p:attrName>ppt_w</p:attrName>
                                        </p:attrNameLst>
                                      </p:cBhvr>
                                      <p:tavLst>
                                        <p:tav tm="0">
                                          <p:val>
                                            <p:strVal val="ppt_w"/>
                                          </p:val>
                                        </p:tav>
                                        <p:tav tm="50000">
                                          <p:val>
                                            <p:strVal val="ppt_w+.01"/>
                                          </p:val>
                                        </p:tav>
                                        <p:tav tm="100000">
                                          <p:val>
                                            <p:strVal val="ppt_w/10"/>
                                          </p:val>
                                        </p:tav>
                                      </p:tavLst>
                                    </p:anim>
                                    <p:animEffect transition="out" filter="fade">
                                      <p:cBhvr>
                                        <p:cTn id="58" dur="5000" tmFilter="0,0; .5, 0; 1, 1"/>
                                        <p:tgtEl>
                                          <p:spTgt spid="24">
                                            <p:txEl>
                                              <p:pRg st="0" end="0"/>
                                            </p:txEl>
                                          </p:spTgt>
                                        </p:tgtEl>
                                      </p:cBhvr>
                                    </p:animEffect>
                                    <p:set>
                                      <p:cBhvr>
                                        <p:cTn id="59" dur="1" fill="hold">
                                          <p:stCondLst>
                                            <p:cond delay="4999"/>
                                          </p:stCondLst>
                                        </p:cTn>
                                        <p:tgtEl>
                                          <p:spTgt spid="24">
                                            <p:txEl>
                                              <p:pRg st="0" end="0"/>
                                            </p:txEl>
                                          </p:spTgt>
                                        </p:tgtEl>
                                        <p:attrNameLst>
                                          <p:attrName>style.visibility</p:attrName>
                                        </p:attrNameLst>
                                      </p:cBhvr>
                                      <p:to>
                                        <p:strVal val="hidden"/>
                                      </p:to>
                                    </p:set>
                                  </p:childTnLst>
                                </p:cTn>
                              </p:par>
                            </p:childTnLst>
                          </p:cTn>
                        </p:par>
                        <p:par>
                          <p:cTn id="60" fill="hold">
                            <p:stCondLst>
                              <p:cond delay="121000"/>
                            </p:stCondLst>
                            <p:childTnLst>
                              <p:par>
                                <p:cTn id="61" presetID="10" presetClass="exit" presetSubtype="0" fill="hold" nodeType="afterEffect">
                                  <p:stCondLst>
                                    <p:cond delay="1000"/>
                                  </p:stCondLst>
                                  <p:childTnLst>
                                    <p:animEffect transition="out" filter="fade">
                                      <p:cBhvr>
                                        <p:cTn id="62" dur="2000"/>
                                        <p:tgtEl>
                                          <p:spTgt spid="23"/>
                                        </p:tgtEl>
                                      </p:cBhvr>
                                    </p:animEffect>
                                    <p:set>
                                      <p:cBhvr>
                                        <p:cTn id="63" dur="1" fill="hold">
                                          <p:stCondLst>
                                            <p:cond delay="1999"/>
                                          </p:stCondLst>
                                        </p:cTn>
                                        <p:tgtEl>
                                          <p:spTgt spid="23"/>
                                        </p:tgtEl>
                                        <p:attrNameLst>
                                          <p:attrName>style.visibility</p:attrName>
                                        </p:attrNameLst>
                                      </p:cBhvr>
                                      <p:to>
                                        <p:strVal val="hidden"/>
                                      </p:to>
                                    </p:set>
                                  </p:childTnLst>
                                </p:cTn>
                              </p:par>
                            </p:childTnLst>
                          </p:cTn>
                        </p:par>
                        <p:par>
                          <p:cTn id="64" fill="hold">
                            <p:stCondLst>
                              <p:cond delay="124000"/>
                            </p:stCondLst>
                            <p:childTnLst>
                              <p:par>
                                <p:cTn id="65" presetID="14" presetClass="entr" presetSubtype="10" fill="hold" nodeType="afterEffect">
                                  <p:stCondLst>
                                    <p:cond delay="1000"/>
                                  </p:stCondLst>
                                  <p:childTnLst>
                                    <p:set>
                                      <p:cBhvr>
                                        <p:cTn id="66" dur="1" fill="hold">
                                          <p:stCondLst>
                                            <p:cond delay="0"/>
                                          </p:stCondLst>
                                        </p:cTn>
                                        <p:tgtEl>
                                          <p:spTgt spid="25"/>
                                        </p:tgtEl>
                                        <p:attrNameLst>
                                          <p:attrName>style.visibility</p:attrName>
                                        </p:attrNameLst>
                                      </p:cBhvr>
                                      <p:to>
                                        <p:strVal val="visible"/>
                                      </p:to>
                                    </p:set>
                                    <p:animEffect transition="in" filter="randombar(horizontal)">
                                      <p:cBhvr>
                                        <p:cTn id="67" dur="2000"/>
                                        <p:tgtEl>
                                          <p:spTgt spid="25"/>
                                        </p:tgtEl>
                                      </p:cBhvr>
                                    </p:animEffect>
                                  </p:childTnLst>
                                </p:cTn>
                              </p:par>
                            </p:childTnLst>
                          </p:cTn>
                        </p:par>
                        <p:par>
                          <p:cTn id="68" fill="hold">
                            <p:stCondLst>
                              <p:cond delay="127000"/>
                            </p:stCondLst>
                            <p:childTnLst>
                              <p:par>
                                <p:cTn id="69" presetID="2" presetClass="entr" presetSubtype="4" fill="hold" grpId="0" nodeType="afterEffect">
                                  <p:stCondLst>
                                    <p:cond delay="1000"/>
                                  </p:stCondLst>
                                  <p:iterate type="wd">
                                    <p:tmPct val="10000"/>
                                  </p:iterate>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0" fill="hold"/>
                                        <p:tgtEl>
                                          <p:spTgt spid="26"/>
                                        </p:tgtEl>
                                        <p:attrNameLst>
                                          <p:attrName>ppt_x</p:attrName>
                                        </p:attrNameLst>
                                      </p:cBhvr>
                                      <p:tavLst>
                                        <p:tav tm="0">
                                          <p:val>
                                            <p:strVal val="#ppt_x"/>
                                          </p:val>
                                        </p:tav>
                                        <p:tav tm="100000">
                                          <p:val>
                                            <p:strVal val="#ppt_x"/>
                                          </p:val>
                                        </p:tav>
                                      </p:tavLst>
                                    </p:anim>
                                    <p:anim calcmode="lin" valueType="num">
                                      <p:cBhvr additive="base">
                                        <p:cTn id="72" dur="5000" fill="hold"/>
                                        <p:tgtEl>
                                          <p:spTgt spid="26"/>
                                        </p:tgtEl>
                                        <p:attrNameLst>
                                          <p:attrName>ppt_y</p:attrName>
                                        </p:attrNameLst>
                                      </p:cBhvr>
                                      <p:tavLst>
                                        <p:tav tm="0">
                                          <p:val>
                                            <p:strVal val="1+#ppt_h/2"/>
                                          </p:val>
                                        </p:tav>
                                        <p:tav tm="100000">
                                          <p:val>
                                            <p:strVal val="#ppt_y"/>
                                          </p:val>
                                        </p:tav>
                                      </p:tavLst>
                                    </p:anim>
                                  </p:childTnLst>
                                </p:cTn>
                              </p:par>
                              <p:par>
                                <p:cTn id="73" presetID="3" presetClass="emph" presetSubtype="2" fill="hold" grpId="2" nodeType="withEffect">
                                  <p:stCondLst>
                                    <p:cond delay="13000"/>
                                  </p:stCondLst>
                                  <p:iterate type="wd">
                                    <p:tmPct val="10000"/>
                                  </p:iterate>
                                  <p:childTnLst>
                                    <p:animClr clrSpc="rgb" dir="cw">
                                      <p:cBhvr override="childStyle">
                                        <p:cTn id="74" dur="5000" fill="hold"/>
                                        <p:tgtEl>
                                          <p:spTgt spid="26"/>
                                        </p:tgtEl>
                                        <p:attrNameLst>
                                          <p:attrName>style.color</p:attrName>
                                        </p:attrNameLst>
                                      </p:cBhvr>
                                      <p:to>
                                        <a:srgbClr val="F8F573"/>
                                      </p:to>
                                    </p:animClr>
                                  </p:childTnLst>
                                </p:cTn>
                              </p:par>
                              <p:par>
                                <p:cTn id="75" presetID="2" presetClass="exit" presetSubtype="3" fill="hold" grpId="1" nodeType="withEffect">
                                  <p:stCondLst>
                                    <p:cond delay="20000"/>
                                  </p:stCondLst>
                                  <p:iterate type="wd">
                                    <p:tmPct val="10000"/>
                                  </p:iterate>
                                  <p:childTnLst>
                                    <p:anim calcmode="lin" valueType="num">
                                      <p:cBhvr additive="base">
                                        <p:cTn id="76" dur="5000"/>
                                        <p:tgtEl>
                                          <p:spTgt spid="26"/>
                                        </p:tgtEl>
                                        <p:attrNameLst>
                                          <p:attrName>ppt_x</p:attrName>
                                        </p:attrNameLst>
                                      </p:cBhvr>
                                      <p:tavLst>
                                        <p:tav tm="0">
                                          <p:val>
                                            <p:strVal val="ppt_x"/>
                                          </p:val>
                                        </p:tav>
                                        <p:tav tm="100000">
                                          <p:val>
                                            <p:strVal val="1+ppt_w/2"/>
                                          </p:val>
                                        </p:tav>
                                      </p:tavLst>
                                    </p:anim>
                                    <p:anim calcmode="lin" valueType="num">
                                      <p:cBhvr additive="base">
                                        <p:cTn id="77" dur="5000"/>
                                        <p:tgtEl>
                                          <p:spTgt spid="26"/>
                                        </p:tgtEl>
                                        <p:attrNameLst>
                                          <p:attrName>ppt_y</p:attrName>
                                        </p:attrNameLst>
                                      </p:cBhvr>
                                      <p:tavLst>
                                        <p:tav tm="0">
                                          <p:val>
                                            <p:strVal val="ppt_y"/>
                                          </p:val>
                                        </p:tav>
                                        <p:tav tm="100000">
                                          <p:val>
                                            <p:strVal val="0-ppt_h/2"/>
                                          </p:val>
                                        </p:tav>
                                      </p:tavLst>
                                    </p:anim>
                                    <p:set>
                                      <p:cBhvr>
                                        <p:cTn id="78" dur="1" fill="hold">
                                          <p:stCondLst>
                                            <p:cond delay="4999"/>
                                          </p:stCondLst>
                                        </p:cTn>
                                        <p:tgtEl>
                                          <p:spTgt spid="26"/>
                                        </p:tgtEl>
                                        <p:attrNameLst>
                                          <p:attrName>style.visibility</p:attrName>
                                        </p:attrNameLst>
                                      </p:cBhvr>
                                      <p:to>
                                        <p:strVal val="hidden"/>
                                      </p:to>
                                    </p:set>
                                  </p:childTnLst>
                                </p:cTn>
                              </p:par>
                            </p:childTnLst>
                          </p:cTn>
                        </p:par>
                        <p:par>
                          <p:cTn id="79" fill="hold">
                            <p:stCondLst>
                              <p:cond delay="172000"/>
                            </p:stCondLst>
                            <p:childTnLst>
                              <p:par>
                                <p:cTn id="80" presetID="10" presetClass="exit" presetSubtype="0" fill="hold" nodeType="afterEffect">
                                  <p:stCondLst>
                                    <p:cond delay="1000"/>
                                  </p:stCondLst>
                                  <p:childTnLst>
                                    <p:animEffect transition="out" filter="fade">
                                      <p:cBhvr>
                                        <p:cTn id="81" dur="2000"/>
                                        <p:tgtEl>
                                          <p:spTgt spid="25"/>
                                        </p:tgtEl>
                                      </p:cBhvr>
                                    </p:animEffect>
                                    <p:set>
                                      <p:cBhvr>
                                        <p:cTn id="82" dur="1" fill="hold">
                                          <p:stCondLst>
                                            <p:cond delay="1999"/>
                                          </p:stCondLst>
                                        </p:cTn>
                                        <p:tgtEl>
                                          <p:spTgt spid="25"/>
                                        </p:tgtEl>
                                        <p:attrNameLst>
                                          <p:attrName>style.visibility</p:attrName>
                                        </p:attrNameLst>
                                      </p:cBhvr>
                                      <p:to>
                                        <p:strVal val="hidden"/>
                                      </p:to>
                                    </p:set>
                                  </p:childTnLst>
                                </p:cTn>
                              </p:par>
                            </p:childTnLst>
                          </p:cTn>
                        </p:par>
                        <p:par>
                          <p:cTn id="83" fill="hold">
                            <p:stCondLst>
                              <p:cond delay="175000"/>
                            </p:stCondLst>
                            <p:childTnLst>
                              <p:par>
                                <p:cTn id="84" presetID="13" presetClass="entr" presetSubtype="32" fill="hold" nodeType="afterEffect">
                                  <p:stCondLst>
                                    <p:cond delay="1000"/>
                                  </p:stCondLst>
                                  <p:childTnLst>
                                    <p:set>
                                      <p:cBhvr>
                                        <p:cTn id="85" dur="1" fill="hold">
                                          <p:stCondLst>
                                            <p:cond delay="0"/>
                                          </p:stCondLst>
                                        </p:cTn>
                                        <p:tgtEl>
                                          <p:spTgt spid="27"/>
                                        </p:tgtEl>
                                        <p:attrNameLst>
                                          <p:attrName>style.visibility</p:attrName>
                                        </p:attrNameLst>
                                      </p:cBhvr>
                                      <p:to>
                                        <p:strVal val="visible"/>
                                      </p:to>
                                    </p:set>
                                    <p:animEffect transition="in" filter="plus(out)">
                                      <p:cBhvr>
                                        <p:cTn id="86" dur="2000"/>
                                        <p:tgtEl>
                                          <p:spTgt spid="27"/>
                                        </p:tgtEl>
                                      </p:cBhvr>
                                    </p:animEffect>
                                  </p:childTnLst>
                                </p:cTn>
                              </p:par>
                            </p:childTnLst>
                          </p:cTn>
                        </p:par>
                        <p:par>
                          <p:cTn id="87" fill="hold">
                            <p:stCondLst>
                              <p:cond delay="178000"/>
                            </p:stCondLst>
                            <p:childTnLst>
                              <p:par>
                                <p:cTn id="88" presetID="40" presetClass="entr" presetSubtype="0" fill="hold" grpId="0" nodeType="afterEffect">
                                  <p:stCondLst>
                                    <p:cond delay="500"/>
                                  </p:stCondLst>
                                  <p:iterate type="wd">
                                    <p:tmPct val="10000"/>
                                  </p:iterate>
                                  <p:childTnLst>
                                    <p:set>
                                      <p:cBhvr>
                                        <p:cTn id="89" dur="1" fill="hold">
                                          <p:stCondLst>
                                            <p:cond delay="0"/>
                                          </p:stCondLst>
                                        </p:cTn>
                                        <p:tgtEl>
                                          <p:spTgt spid="28"/>
                                        </p:tgtEl>
                                        <p:attrNameLst>
                                          <p:attrName>style.visibility</p:attrName>
                                        </p:attrNameLst>
                                      </p:cBhvr>
                                      <p:to>
                                        <p:strVal val="visible"/>
                                      </p:to>
                                    </p:set>
                                    <p:animEffect transition="in" filter="fade">
                                      <p:cBhvr>
                                        <p:cTn id="90" dur="5000"/>
                                        <p:tgtEl>
                                          <p:spTgt spid="28"/>
                                        </p:tgtEl>
                                      </p:cBhvr>
                                    </p:animEffect>
                                    <p:anim calcmode="lin" valueType="num">
                                      <p:cBhvr>
                                        <p:cTn id="91" dur="5000" fill="hold"/>
                                        <p:tgtEl>
                                          <p:spTgt spid="28"/>
                                        </p:tgtEl>
                                        <p:attrNameLst>
                                          <p:attrName>ppt_x</p:attrName>
                                        </p:attrNameLst>
                                      </p:cBhvr>
                                      <p:tavLst>
                                        <p:tav tm="0">
                                          <p:val>
                                            <p:strVal val="#ppt_x-.1"/>
                                          </p:val>
                                        </p:tav>
                                        <p:tav tm="100000">
                                          <p:val>
                                            <p:strVal val="#ppt_x"/>
                                          </p:val>
                                        </p:tav>
                                      </p:tavLst>
                                    </p:anim>
                                    <p:anim calcmode="lin" valueType="num">
                                      <p:cBhvr>
                                        <p:cTn id="92" dur="5000" fill="hold"/>
                                        <p:tgtEl>
                                          <p:spTgt spid="28"/>
                                        </p:tgtEl>
                                        <p:attrNameLst>
                                          <p:attrName>ppt_y</p:attrName>
                                        </p:attrNameLst>
                                      </p:cBhvr>
                                      <p:tavLst>
                                        <p:tav tm="0">
                                          <p:val>
                                            <p:strVal val="#ppt_y"/>
                                          </p:val>
                                        </p:tav>
                                        <p:tav tm="100000">
                                          <p:val>
                                            <p:strVal val="#ppt_y"/>
                                          </p:val>
                                        </p:tav>
                                      </p:tavLst>
                                    </p:anim>
                                  </p:childTnLst>
                                </p:cTn>
                              </p:par>
                              <p:par>
                                <p:cTn id="93" presetID="3" presetClass="emph" presetSubtype="2" fill="hold" grpId="2" nodeType="withEffect">
                                  <p:stCondLst>
                                    <p:cond delay="13000"/>
                                  </p:stCondLst>
                                  <p:iterate type="wd">
                                    <p:tmPct val="10000"/>
                                  </p:iterate>
                                  <p:childTnLst>
                                    <p:animClr clrSpc="rgb" dir="cw">
                                      <p:cBhvr override="childStyle">
                                        <p:cTn id="94" dur="5000" fill="hold"/>
                                        <p:tgtEl>
                                          <p:spTgt spid="28"/>
                                        </p:tgtEl>
                                        <p:attrNameLst>
                                          <p:attrName>style.color</p:attrName>
                                        </p:attrNameLst>
                                      </p:cBhvr>
                                      <p:to>
                                        <a:srgbClr val="F8F573"/>
                                      </p:to>
                                    </p:animClr>
                                  </p:childTnLst>
                                </p:cTn>
                              </p:par>
                              <p:par>
                                <p:cTn id="95" presetID="41" presetClass="exit" presetSubtype="0" fill="hold" grpId="1" nodeType="withEffect">
                                  <p:stCondLst>
                                    <p:cond delay="20000"/>
                                  </p:stCondLst>
                                  <p:iterate type="wd">
                                    <p:tmPct val="10000"/>
                                  </p:iterate>
                                  <p:childTnLst>
                                    <p:anim calcmode="lin" valueType="num">
                                      <p:cBhvr>
                                        <p:cTn id="96" dur="5000"/>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97" dur="5000"/>
                                        <p:tgtEl>
                                          <p:spTgt spid="28"/>
                                        </p:tgtEl>
                                        <p:attrNameLst>
                                          <p:attrName>ppt_y</p:attrName>
                                        </p:attrNameLst>
                                      </p:cBhvr>
                                      <p:tavLst>
                                        <p:tav tm="0">
                                          <p:val>
                                            <p:strVal val="ppt_y"/>
                                          </p:val>
                                        </p:tav>
                                        <p:tav tm="100000">
                                          <p:val>
                                            <p:strVal val="ppt_y"/>
                                          </p:val>
                                        </p:tav>
                                      </p:tavLst>
                                    </p:anim>
                                    <p:anim calcmode="lin" valueType="num">
                                      <p:cBhvr>
                                        <p:cTn id="98" dur="5000"/>
                                        <p:tgtEl>
                                          <p:spTgt spid="28"/>
                                        </p:tgtEl>
                                        <p:attrNameLst>
                                          <p:attrName>ppt_h</p:attrName>
                                        </p:attrNameLst>
                                      </p:cBhvr>
                                      <p:tavLst>
                                        <p:tav tm="0">
                                          <p:val>
                                            <p:strVal val="ppt_h"/>
                                          </p:val>
                                        </p:tav>
                                        <p:tav tm="50000">
                                          <p:val>
                                            <p:strVal val="ppt_h+.01"/>
                                          </p:val>
                                        </p:tav>
                                        <p:tav tm="100000">
                                          <p:val>
                                            <p:strVal val="ppt_h/10"/>
                                          </p:val>
                                        </p:tav>
                                      </p:tavLst>
                                    </p:anim>
                                    <p:anim calcmode="lin" valueType="num">
                                      <p:cBhvr>
                                        <p:cTn id="99" dur="5000"/>
                                        <p:tgtEl>
                                          <p:spTgt spid="28"/>
                                        </p:tgtEl>
                                        <p:attrNameLst>
                                          <p:attrName>ppt_w</p:attrName>
                                        </p:attrNameLst>
                                      </p:cBhvr>
                                      <p:tavLst>
                                        <p:tav tm="0">
                                          <p:val>
                                            <p:strVal val="ppt_w"/>
                                          </p:val>
                                        </p:tav>
                                        <p:tav tm="50000">
                                          <p:val>
                                            <p:strVal val="ppt_w+.01"/>
                                          </p:val>
                                        </p:tav>
                                        <p:tav tm="100000">
                                          <p:val>
                                            <p:strVal val="ppt_w/10"/>
                                          </p:val>
                                        </p:tav>
                                      </p:tavLst>
                                    </p:anim>
                                    <p:animEffect transition="out" filter="fade">
                                      <p:cBhvr>
                                        <p:cTn id="100" dur="5000" tmFilter="0,0; .5, 0; 1, 1"/>
                                        <p:tgtEl>
                                          <p:spTgt spid="28"/>
                                        </p:tgtEl>
                                      </p:cBhvr>
                                    </p:animEffect>
                                    <p:set>
                                      <p:cBhvr>
                                        <p:cTn id="101" dur="1" fill="hold">
                                          <p:stCondLst>
                                            <p:cond delay="4999"/>
                                          </p:stCondLst>
                                        </p:cTn>
                                        <p:tgtEl>
                                          <p:spTgt spid="28"/>
                                        </p:tgtEl>
                                        <p:attrNameLst>
                                          <p:attrName>style.visibility</p:attrName>
                                        </p:attrNameLst>
                                      </p:cBhvr>
                                      <p:to>
                                        <p:strVal val="hidden"/>
                                      </p:to>
                                    </p:set>
                                  </p:childTnLst>
                                </p:cTn>
                              </p:par>
                            </p:childTnLst>
                          </p:cTn>
                        </p:par>
                        <p:par>
                          <p:cTn id="102" fill="hold">
                            <p:stCondLst>
                              <p:cond delay="218500"/>
                            </p:stCondLst>
                            <p:childTnLst>
                              <p:par>
                                <p:cTn id="103" presetID="10" presetClass="exit" presetSubtype="0" fill="hold" nodeType="afterEffect">
                                  <p:stCondLst>
                                    <p:cond delay="1000"/>
                                  </p:stCondLst>
                                  <p:childTnLst>
                                    <p:animEffect transition="out" filter="fade">
                                      <p:cBhvr>
                                        <p:cTn id="104" dur="2000"/>
                                        <p:tgtEl>
                                          <p:spTgt spid="27"/>
                                        </p:tgtEl>
                                      </p:cBhvr>
                                    </p:animEffect>
                                    <p:set>
                                      <p:cBhvr>
                                        <p:cTn id="105" dur="1" fill="hold">
                                          <p:stCondLst>
                                            <p:cond delay="1999"/>
                                          </p:stCondLst>
                                        </p:cTn>
                                        <p:tgtEl>
                                          <p:spTgt spid="27"/>
                                        </p:tgtEl>
                                        <p:attrNameLst>
                                          <p:attrName>style.visibility</p:attrName>
                                        </p:attrNameLst>
                                      </p:cBhvr>
                                      <p:to>
                                        <p:strVal val="hidden"/>
                                      </p:to>
                                    </p:set>
                                  </p:childTnLst>
                                </p:cTn>
                              </p:par>
                            </p:childTnLst>
                          </p:cTn>
                        </p:par>
                        <p:par>
                          <p:cTn id="106" fill="hold">
                            <p:stCondLst>
                              <p:cond delay="221500"/>
                            </p:stCondLst>
                            <p:childTnLst>
                              <p:par>
                                <p:cTn id="107" presetID="4" presetClass="entr" presetSubtype="32" fill="hold" nodeType="afterEffect">
                                  <p:stCondLst>
                                    <p:cond delay="1000"/>
                                  </p:stCondLst>
                                  <p:childTnLst>
                                    <p:set>
                                      <p:cBhvr>
                                        <p:cTn id="108" dur="1" fill="hold">
                                          <p:stCondLst>
                                            <p:cond delay="0"/>
                                          </p:stCondLst>
                                        </p:cTn>
                                        <p:tgtEl>
                                          <p:spTgt spid="29"/>
                                        </p:tgtEl>
                                        <p:attrNameLst>
                                          <p:attrName>style.visibility</p:attrName>
                                        </p:attrNameLst>
                                      </p:cBhvr>
                                      <p:to>
                                        <p:strVal val="visible"/>
                                      </p:to>
                                    </p:set>
                                    <p:animEffect transition="in" filter="box(out)">
                                      <p:cBhvr>
                                        <p:cTn id="109" dur="2000"/>
                                        <p:tgtEl>
                                          <p:spTgt spid="29"/>
                                        </p:tgtEl>
                                      </p:cBhvr>
                                    </p:animEffect>
                                  </p:childTnLst>
                                </p:cTn>
                              </p:par>
                            </p:childTnLst>
                          </p:cTn>
                        </p:par>
                        <p:par>
                          <p:cTn id="110" fill="hold">
                            <p:stCondLst>
                              <p:cond delay="224500"/>
                            </p:stCondLst>
                            <p:childTnLst>
                              <p:par>
                                <p:cTn id="111" presetID="2" presetClass="entr" presetSubtype="4" fill="hold" grpId="0" nodeType="afterEffect">
                                  <p:stCondLst>
                                    <p:cond delay="500"/>
                                  </p:stCondLst>
                                  <p:iterate type="wd">
                                    <p:tmPct val="10000"/>
                                  </p:iterate>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5000" fill="hold"/>
                                        <p:tgtEl>
                                          <p:spTgt spid="30"/>
                                        </p:tgtEl>
                                        <p:attrNameLst>
                                          <p:attrName>ppt_x</p:attrName>
                                        </p:attrNameLst>
                                      </p:cBhvr>
                                      <p:tavLst>
                                        <p:tav tm="0">
                                          <p:val>
                                            <p:strVal val="#ppt_x"/>
                                          </p:val>
                                        </p:tav>
                                        <p:tav tm="100000">
                                          <p:val>
                                            <p:strVal val="#ppt_x"/>
                                          </p:val>
                                        </p:tav>
                                      </p:tavLst>
                                    </p:anim>
                                    <p:anim calcmode="lin" valueType="num">
                                      <p:cBhvr additive="base">
                                        <p:cTn id="114" dur="5000" fill="hold"/>
                                        <p:tgtEl>
                                          <p:spTgt spid="30"/>
                                        </p:tgtEl>
                                        <p:attrNameLst>
                                          <p:attrName>ppt_y</p:attrName>
                                        </p:attrNameLst>
                                      </p:cBhvr>
                                      <p:tavLst>
                                        <p:tav tm="0">
                                          <p:val>
                                            <p:strVal val="1+#ppt_h/2"/>
                                          </p:val>
                                        </p:tav>
                                        <p:tav tm="100000">
                                          <p:val>
                                            <p:strVal val="#ppt_y"/>
                                          </p:val>
                                        </p:tav>
                                      </p:tavLst>
                                    </p:anim>
                                  </p:childTnLst>
                                </p:cTn>
                              </p:par>
                              <p:par>
                                <p:cTn id="115" presetID="3" presetClass="emph" presetSubtype="2" fill="hold" grpId="2" nodeType="withEffect">
                                  <p:stCondLst>
                                    <p:cond delay="13000"/>
                                  </p:stCondLst>
                                  <p:iterate type="wd">
                                    <p:tmPct val="10000"/>
                                  </p:iterate>
                                  <p:childTnLst>
                                    <p:animClr clrSpc="rgb" dir="cw">
                                      <p:cBhvr override="childStyle">
                                        <p:cTn id="116" dur="5000" fill="hold"/>
                                        <p:tgtEl>
                                          <p:spTgt spid="30"/>
                                        </p:tgtEl>
                                        <p:attrNameLst>
                                          <p:attrName>style.color</p:attrName>
                                        </p:attrNameLst>
                                      </p:cBhvr>
                                      <p:to>
                                        <a:srgbClr val="F8F573"/>
                                      </p:to>
                                    </p:animClr>
                                  </p:childTnLst>
                                </p:cTn>
                              </p:par>
                              <p:par>
                                <p:cTn id="117" presetID="41" presetClass="exit" presetSubtype="0" fill="hold" grpId="1" nodeType="withEffect">
                                  <p:stCondLst>
                                    <p:cond delay="20000"/>
                                  </p:stCondLst>
                                  <p:iterate type="wd">
                                    <p:tmPct val="10000"/>
                                  </p:iterate>
                                  <p:childTnLst>
                                    <p:anim calcmode="lin" valueType="num">
                                      <p:cBhvr>
                                        <p:cTn id="118" dur="5000"/>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19" dur="5000"/>
                                        <p:tgtEl>
                                          <p:spTgt spid="30"/>
                                        </p:tgtEl>
                                        <p:attrNameLst>
                                          <p:attrName>ppt_y</p:attrName>
                                        </p:attrNameLst>
                                      </p:cBhvr>
                                      <p:tavLst>
                                        <p:tav tm="0">
                                          <p:val>
                                            <p:strVal val="ppt_y"/>
                                          </p:val>
                                        </p:tav>
                                        <p:tav tm="100000">
                                          <p:val>
                                            <p:strVal val="ppt_y"/>
                                          </p:val>
                                        </p:tav>
                                      </p:tavLst>
                                    </p:anim>
                                    <p:anim calcmode="lin" valueType="num">
                                      <p:cBhvr>
                                        <p:cTn id="120" dur="5000"/>
                                        <p:tgtEl>
                                          <p:spTgt spid="30"/>
                                        </p:tgtEl>
                                        <p:attrNameLst>
                                          <p:attrName>ppt_h</p:attrName>
                                        </p:attrNameLst>
                                      </p:cBhvr>
                                      <p:tavLst>
                                        <p:tav tm="0">
                                          <p:val>
                                            <p:strVal val="ppt_h"/>
                                          </p:val>
                                        </p:tav>
                                        <p:tav tm="50000">
                                          <p:val>
                                            <p:strVal val="ppt_h+.01"/>
                                          </p:val>
                                        </p:tav>
                                        <p:tav tm="100000">
                                          <p:val>
                                            <p:strVal val="ppt_h/10"/>
                                          </p:val>
                                        </p:tav>
                                      </p:tavLst>
                                    </p:anim>
                                    <p:anim calcmode="lin" valueType="num">
                                      <p:cBhvr>
                                        <p:cTn id="121" dur="5000"/>
                                        <p:tgtEl>
                                          <p:spTgt spid="30"/>
                                        </p:tgtEl>
                                        <p:attrNameLst>
                                          <p:attrName>ppt_w</p:attrName>
                                        </p:attrNameLst>
                                      </p:cBhvr>
                                      <p:tavLst>
                                        <p:tav tm="0">
                                          <p:val>
                                            <p:strVal val="ppt_w"/>
                                          </p:val>
                                        </p:tav>
                                        <p:tav tm="50000">
                                          <p:val>
                                            <p:strVal val="ppt_w+.01"/>
                                          </p:val>
                                        </p:tav>
                                        <p:tav tm="100000">
                                          <p:val>
                                            <p:strVal val="ppt_w/10"/>
                                          </p:val>
                                        </p:tav>
                                      </p:tavLst>
                                    </p:anim>
                                    <p:animEffect transition="out" filter="fade">
                                      <p:cBhvr>
                                        <p:cTn id="122" dur="5000" tmFilter="0,0; .5, 0; 1, 1"/>
                                        <p:tgtEl>
                                          <p:spTgt spid="30"/>
                                        </p:tgtEl>
                                      </p:cBhvr>
                                    </p:animEffect>
                                    <p:set>
                                      <p:cBhvr>
                                        <p:cTn id="123" dur="1" fill="hold">
                                          <p:stCondLst>
                                            <p:cond delay="4999"/>
                                          </p:stCondLst>
                                        </p:cTn>
                                        <p:tgtEl>
                                          <p:spTgt spid="30"/>
                                        </p:tgtEl>
                                        <p:attrNameLst>
                                          <p:attrName>style.visibility</p:attrName>
                                        </p:attrNameLst>
                                      </p:cBhvr>
                                      <p:to>
                                        <p:strVal val="hidden"/>
                                      </p:to>
                                    </p:set>
                                  </p:childTnLst>
                                </p:cTn>
                              </p:par>
                            </p:childTnLst>
                          </p:cTn>
                        </p:par>
                        <p:par>
                          <p:cTn id="124" fill="hold">
                            <p:stCondLst>
                              <p:cond delay="266500"/>
                            </p:stCondLst>
                            <p:childTnLst>
                              <p:par>
                                <p:cTn id="125" presetID="10" presetClass="exit" presetSubtype="0" fill="hold" nodeType="afterEffect">
                                  <p:stCondLst>
                                    <p:cond delay="1000"/>
                                  </p:stCondLst>
                                  <p:childTnLst>
                                    <p:animEffect transition="out" filter="fade">
                                      <p:cBhvr>
                                        <p:cTn id="126" dur="2000"/>
                                        <p:tgtEl>
                                          <p:spTgt spid="29"/>
                                        </p:tgtEl>
                                      </p:cBhvr>
                                    </p:animEffect>
                                    <p:set>
                                      <p:cBhvr>
                                        <p:cTn id="127" dur="1" fill="hold">
                                          <p:stCondLst>
                                            <p:cond delay="1999"/>
                                          </p:stCondLst>
                                        </p:cTn>
                                        <p:tgtEl>
                                          <p:spTgt spid="29"/>
                                        </p:tgtEl>
                                        <p:attrNameLst>
                                          <p:attrName>style.visibility</p:attrName>
                                        </p:attrNameLst>
                                      </p:cBhvr>
                                      <p:to>
                                        <p:strVal val="hidden"/>
                                      </p:to>
                                    </p:set>
                                  </p:childTnLst>
                                </p:cTn>
                              </p:par>
                            </p:childTnLst>
                          </p:cTn>
                        </p:par>
                        <p:par>
                          <p:cTn id="128" fill="hold">
                            <p:stCondLst>
                              <p:cond delay="269500"/>
                            </p:stCondLst>
                            <p:childTnLst>
                              <p:par>
                                <p:cTn id="129" presetID="26" presetClass="entr" presetSubtype="0" fill="hold" nodeType="afterEffect">
                                  <p:stCondLst>
                                    <p:cond delay="1500"/>
                                  </p:stCondLst>
                                  <p:childTnLst>
                                    <p:set>
                                      <p:cBhvr>
                                        <p:cTn id="130" dur="1" fill="hold">
                                          <p:stCondLst>
                                            <p:cond delay="0"/>
                                          </p:stCondLst>
                                        </p:cTn>
                                        <p:tgtEl>
                                          <p:spTgt spid="31">
                                            <p:txEl>
                                              <p:pRg st="0" end="0"/>
                                            </p:txEl>
                                          </p:spTgt>
                                        </p:tgtEl>
                                        <p:attrNameLst>
                                          <p:attrName>style.visibility</p:attrName>
                                        </p:attrNameLst>
                                      </p:cBhvr>
                                      <p:to>
                                        <p:strVal val="visible"/>
                                      </p:to>
                                    </p:set>
                                    <p:animEffect transition="in" filter="wipe(down)">
                                      <p:cBhvr>
                                        <p:cTn id="131" dur="870">
                                          <p:stCondLst>
                                            <p:cond delay="0"/>
                                          </p:stCondLst>
                                        </p:cTn>
                                        <p:tgtEl>
                                          <p:spTgt spid="31">
                                            <p:txEl>
                                              <p:pRg st="0" end="0"/>
                                            </p:txEl>
                                          </p:spTgt>
                                        </p:tgtEl>
                                      </p:cBhvr>
                                    </p:animEffect>
                                    <p:anim calcmode="lin" valueType="num">
                                      <p:cBhvr>
                                        <p:cTn id="132" dur="2733" tmFilter="0,0; 0.14,0.36; 0.43,0.73; 0.71,0.91; 1.0,1.0">
                                          <p:stCondLst>
                                            <p:cond delay="0"/>
                                          </p:stCondLst>
                                        </p:cTn>
                                        <p:tgtEl>
                                          <p:spTgt spid="31">
                                            <p:txEl>
                                              <p:pRg st="0" end="0"/>
                                            </p:txEl>
                                          </p:spTgt>
                                        </p:tgtEl>
                                        <p:attrNameLst>
                                          <p:attrName>ppt_x</p:attrName>
                                        </p:attrNameLst>
                                      </p:cBhvr>
                                      <p:tavLst>
                                        <p:tav tm="0">
                                          <p:val>
                                            <p:strVal val="#ppt_x-0.25"/>
                                          </p:val>
                                        </p:tav>
                                        <p:tav tm="100000">
                                          <p:val>
                                            <p:strVal val="#ppt_x"/>
                                          </p:val>
                                        </p:tav>
                                      </p:tavLst>
                                    </p:anim>
                                    <p:anim calcmode="lin" valueType="num">
                                      <p:cBhvr>
                                        <p:cTn id="133" dur="996" tmFilter="0.0,0.0; 0.25,0.07; 0.50,0.2; 0.75,0.467; 1.0,1.0">
                                          <p:stCondLst>
                                            <p:cond delay="0"/>
                                          </p:stCondLst>
                                        </p:cTn>
                                        <p:tgtEl>
                                          <p:spTgt spid="31">
                                            <p:txEl>
                                              <p:pRg st="0" end="0"/>
                                            </p:txEl>
                                          </p:spTgt>
                                        </p:tgtEl>
                                        <p:attrNameLst>
                                          <p:attrName>ppt_y</p:attrName>
                                        </p:attrNameLst>
                                      </p:cBhvr>
                                      <p:tavLst>
                                        <p:tav tm="0" fmla="#ppt_y-sin(pi*$)/3">
                                          <p:val>
                                            <p:fltVal val="0.5"/>
                                          </p:val>
                                        </p:tav>
                                        <p:tav tm="100000">
                                          <p:val>
                                            <p:fltVal val="1"/>
                                          </p:val>
                                        </p:tav>
                                      </p:tavLst>
                                    </p:anim>
                                    <p:anim calcmode="lin" valueType="num">
                                      <p:cBhvr>
                                        <p:cTn id="134" dur="996" tmFilter="0, 0; 0.125,0.2665; 0.25,0.4; 0.375,0.465; 0.5,0.5;  0.625,0.535; 0.75,0.6; 0.875,0.7335; 1,1">
                                          <p:stCondLst>
                                            <p:cond delay="996"/>
                                          </p:stCondLst>
                                        </p:cTn>
                                        <p:tgtEl>
                                          <p:spTgt spid="31">
                                            <p:txEl>
                                              <p:pRg st="0" end="0"/>
                                            </p:txEl>
                                          </p:spTgt>
                                        </p:tgtEl>
                                        <p:attrNameLst>
                                          <p:attrName>ppt_y</p:attrName>
                                        </p:attrNameLst>
                                      </p:cBhvr>
                                      <p:tavLst>
                                        <p:tav tm="0" fmla="#ppt_y-sin(pi*$)/9">
                                          <p:val>
                                            <p:fltVal val="0"/>
                                          </p:val>
                                        </p:tav>
                                        <p:tav tm="100000">
                                          <p:val>
                                            <p:fltVal val="1"/>
                                          </p:val>
                                        </p:tav>
                                      </p:tavLst>
                                    </p:anim>
                                    <p:anim calcmode="lin" valueType="num">
                                      <p:cBhvr>
                                        <p:cTn id="135" dur="498" tmFilter="0, 0; 0.125,0.2665; 0.25,0.4; 0.375,0.465; 0.5,0.5;  0.625,0.535; 0.75,0.6; 0.875,0.7335; 1,1">
                                          <p:stCondLst>
                                            <p:cond delay="1986"/>
                                          </p:stCondLst>
                                        </p:cTn>
                                        <p:tgtEl>
                                          <p:spTgt spid="31">
                                            <p:txEl>
                                              <p:pRg st="0" end="0"/>
                                            </p:txEl>
                                          </p:spTgt>
                                        </p:tgtEl>
                                        <p:attrNameLst>
                                          <p:attrName>ppt_y</p:attrName>
                                        </p:attrNameLst>
                                      </p:cBhvr>
                                      <p:tavLst>
                                        <p:tav tm="0" fmla="#ppt_y-sin(pi*$)/27">
                                          <p:val>
                                            <p:fltVal val="0"/>
                                          </p:val>
                                        </p:tav>
                                        <p:tav tm="100000">
                                          <p:val>
                                            <p:fltVal val="1"/>
                                          </p:val>
                                        </p:tav>
                                      </p:tavLst>
                                    </p:anim>
                                    <p:anim calcmode="lin" valueType="num">
                                      <p:cBhvr>
                                        <p:cTn id="136" dur="246" tmFilter="0, 0; 0.125,0.2665; 0.25,0.4; 0.375,0.465; 0.5,0.5;  0.625,0.535; 0.75,0.6; 0.875,0.7335; 1,1">
                                          <p:stCondLst>
                                            <p:cond delay="2484"/>
                                          </p:stCondLst>
                                        </p:cTn>
                                        <p:tgtEl>
                                          <p:spTgt spid="31">
                                            <p:txEl>
                                              <p:pRg st="0" end="0"/>
                                            </p:txEl>
                                          </p:spTgt>
                                        </p:tgtEl>
                                        <p:attrNameLst>
                                          <p:attrName>ppt_y</p:attrName>
                                        </p:attrNameLst>
                                      </p:cBhvr>
                                      <p:tavLst>
                                        <p:tav tm="0" fmla="#ppt_y-sin(pi*$)/81">
                                          <p:val>
                                            <p:fltVal val="0"/>
                                          </p:val>
                                        </p:tav>
                                        <p:tav tm="100000">
                                          <p:val>
                                            <p:fltVal val="1"/>
                                          </p:val>
                                        </p:tav>
                                      </p:tavLst>
                                    </p:anim>
                                    <p:animScale>
                                      <p:cBhvr>
                                        <p:cTn id="137" dur="39">
                                          <p:stCondLst>
                                            <p:cond delay="975"/>
                                          </p:stCondLst>
                                        </p:cTn>
                                        <p:tgtEl>
                                          <p:spTgt spid="31">
                                            <p:txEl>
                                              <p:pRg st="0" end="0"/>
                                            </p:txEl>
                                          </p:spTgt>
                                        </p:tgtEl>
                                      </p:cBhvr>
                                      <p:to x="100000" y="60000"/>
                                    </p:animScale>
                                    <p:animScale>
                                      <p:cBhvr>
                                        <p:cTn id="138" dur="249" decel="50000">
                                          <p:stCondLst>
                                            <p:cond delay="1014"/>
                                          </p:stCondLst>
                                        </p:cTn>
                                        <p:tgtEl>
                                          <p:spTgt spid="31">
                                            <p:txEl>
                                              <p:pRg st="0" end="0"/>
                                            </p:txEl>
                                          </p:spTgt>
                                        </p:tgtEl>
                                      </p:cBhvr>
                                      <p:to x="100000" y="100000"/>
                                    </p:animScale>
                                    <p:animScale>
                                      <p:cBhvr>
                                        <p:cTn id="139" dur="39">
                                          <p:stCondLst>
                                            <p:cond delay="1968"/>
                                          </p:stCondLst>
                                        </p:cTn>
                                        <p:tgtEl>
                                          <p:spTgt spid="31">
                                            <p:txEl>
                                              <p:pRg st="0" end="0"/>
                                            </p:txEl>
                                          </p:spTgt>
                                        </p:tgtEl>
                                      </p:cBhvr>
                                      <p:to x="100000" y="80000"/>
                                    </p:animScale>
                                    <p:animScale>
                                      <p:cBhvr>
                                        <p:cTn id="140" dur="249" decel="50000">
                                          <p:stCondLst>
                                            <p:cond delay="2007"/>
                                          </p:stCondLst>
                                        </p:cTn>
                                        <p:tgtEl>
                                          <p:spTgt spid="31">
                                            <p:txEl>
                                              <p:pRg st="0" end="0"/>
                                            </p:txEl>
                                          </p:spTgt>
                                        </p:tgtEl>
                                      </p:cBhvr>
                                      <p:to x="100000" y="100000"/>
                                    </p:animScale>
                                    <p:animScale>
                                      <p:cBhvr>
                                        <p:cTn id="141" dur="39">
                                          <p:stCondLst>
                                            <p:cond delay="2463"/>
                                          </p:stCondLst>
                                        </p:cTn>
                                        <p:tgtEl>
                                          <p:spTgt spid="31">
                                            <p:txEl>
                                              <p:pRg st="0" end="0"/>
                                            </p:txEl>
                                          </p:spTgt>
                                        </p:tgtEl>
                                      </p:cBhvr>
                                      <p:to x="100000" y="90000"/>
                                    </p:animScale>
                                    <p:animScale>
                                      <p:cBhvr>
                                        <p:cTn id="142" dur="249" decel="50000">
                                          <p:stCondLst>
                                            <p:cond delay="2502"/>
                                          </p:stCondLst>
                                        </p:cTn>
                                        <p:tgtEl>
                                          <p:spTgt spid="31">
                                            <p:txEl>
                                              <p:pRg st="0" end="0"/>
                                            </p:txEl>
                                          </p:spTgt>
                                        </p:tgtEl>
                                      </p:cBhvr>
                                      <p:to x="100000" y="100000"/>
                                    </p:animScale>
                                    <p:animScale>
                                      <p:cBhvr>
                                        <p:cTn id="143" dur="39">
                                          <p:stCondLst>
                                            <p:cond delay="2712"/>
                                          </p:stCondLst>
                                        </p:cTn>
                                        <p:tgtEl>
                                          <p:spTgt spid="31">
                                            <p:txEl>
                                              <p:pRg st="0" end="0"/>
                                            </p:txEl>
                                          </p:spTgt>
                                        </p:tgtEl>
                                      </p:cBhvr>
                                      <p:to x="100000" y="95000"/>
                                    </p:animScale>
                                    <p:animScale>
                                      <p:cBhvr>
                                        <p:cTn id="144" dur="249" decel="50000">
                                          <p:stCondLst>
                                            <p:cond delay="2751"/>
                                          </p:stCondLst>
                                        </p:cTn>
                                        <p:tgtEl>
                                          <p:spTgt spid="31">
                                            <p:txEl>
                                              <p:pRg st="0" end="0"/>
                                            </p:txEl>
                                          </p:spTgt>
                                        </p:tgtEl>
                                      </p:cBhvr>
                                      <p:to x="100000" y="100000"/>
                                    </p:animScale>
                                  </p:childTnLst>
                                </p:cTn>
                              </p:par>
                            </p:childTnLst>
                          </p:cTn>
                        </p:par>
                        <p:par>
                          <p:cTn id="145" fill="hold">
                            <p:stCondLst>
                              <p:cond delay="274000"/>
                            </p:stCondLst>
                            <p:childTnLst>
                              <p:par>
                                <p:cTn id="146" presetID="10" presetClass="entr" presetSubtype="0" fill="hold" nodeType="afterEffect">
                                  <p:stCondLst>
                                    <p:cond delay="6000"/>
                                  </p:stCondLst>
                                  <p:childTnLst>
                                    <p:set>
                                      <p:cBhvr>
                                        <p:cTn id="147" dur="1" fill="hold">
                                          <p:stCondLst>
                                            <p:cond delay="0"/>
                                          </p:stCondLst>
                                        </p:cTn>
                                        <p:tgtEl>
                                          <p:spTgt spid="32">
                                            <p:txEl>
                                              <p:pRg st="0" end="0"/>
                                            </p:txEl>
                                          </p:spTgt>
                                        </p:tgtEl>
                                        <p:attrNameLst>
                                          <p:attrName>style.visibility</p:attrName>
                                        </p:attrNameLst>
                                      </p:cBhvr>
                                      <p:to>
                                        <p:strVal val="visible"/>
                                      </p:to>
                                    </p:set>
                                    <p:animEffect transition="in" filter="fade">
                                      <p:cBhvr>
                                        <p:cTn id="148" dur="2000"/>
                                        <p:tgtEl>
                                          <p:spTgt spid="3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00">
                <p:cTn id="149" repeatCount="indefinite" fill="hold" display="0">
                  <p:stCondLst>
                    <p:cond delay="indefinite"/>
                  </p:stCondLst>
                  <p:endCondLst>
                    <p:cond evt="onStopAudio" delay="0">
                      <p:tgtEl>
                        <p:sldTgt/>
                      </p:tgtEl>
                    </p:cond>
                  </p:endCondLst>
                </p:cTn>
                <p:tgtEl>
                  <p:spTgt spid="36"/>
                </p:tgtEl>
              </p:cMediaNode>
            </p:audio>
          </p:childTnLst>
        </p:cTn>
      </p:par>
    </p:tnLst>
    <p:bldLst>
      <p:bldP spid="8" grpId="0"/>
      <p:bldP spid="22" grpId="0"/>
      <p:bldP spid="22" grpId="1"/>
      <p:bldP spid="22" grpId="2"/>
      <p:bldP spid="24" grpId="0" build="allAtOnce"/>
      <p:bldP spid="24" grpId="1" build="allAtOnce"/>
      <p:bldP spid="26" grpId="0"/>
      <p:bldP spid="26" grpId="1"/>
      <p:bldP spid="26" grpId="2"/>
      <p:bldP spid="28" grpId="0"/>
      <p:bldP spid="28" grpId="1"/>
      <p:bldP spid="28" grpId="2"/>
      <p:bldP spid="30" grpId="0"/>
      <p:bldP spid="30" grpId="1"/>
      <p:bldP spid="30" grpId="2"/>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0EAFA42-57D5-F6A1-637E-436D97D1817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B846AEB-8945-3BE3-19BA-3B43727BBF5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E05BDF1-A736-3693-A6A6-7DBFA0B2A0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422E9BA-9238-1278-571C-0B26D7D2750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B989D26-8B74-0997-630E-E8E4683ACBF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C5654B4-F047-C235-50D3-A8FB683737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E5E891E-E366-14C8-5EFC-BF2D7C2863E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A5B68C8-16E8-8EE3-3283-FD84062853A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C4631B7-484C-A0E4-EFDE-2B94700F8E9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90667B1-D947-BA7E-F20E-37664A59037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FD25687-A5D9-AD01-E74C-FAA3DD4CE30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B38DF4B1-714F-39EF-9A0D-7A59308BEBFB}"/>
              </a:ext>
            </a:extLst>
          </p:cNvPr>
          <p:cNvSpPr txBox="1"/>
          <p:nvPr/>
        </p:nvSpPr>
        <p:spPr>
          <a:xfrm>
            <a:off x="216568" y="7074568"/>
            <a:ext cx="1840832" cy="369332"/>
          </a:xfrm>
          <a:prstGeom prst="rect">
            <a:avLst/>
          </a:prstGeom>
          <a:noFill/>
        </p:spPr>
        <p:txBody>
          <a:bodyPr wrap="square" rtlCol="0">
            <a:spAutoFit/>
          </a:bodyPr>
          <a:lstStyle/>
          <a:p>
            <a:r>
              <a:rPr lang="es-ES" dirty="0"/>
              <a:t>…</a:t>
            </a:r>
          </a:p>
        </p:txBody>
      </p:sp>
    </p:spTree>
    <p:extLst>
      <p:ext uri="{BB962C8B-B14F-4D97-AF65-F5344CB8AC3E}">
        <p14:creationId xmlns:p14="http://schemas.microsoft.com/office/powerpoint/2010/main" val="1004721799"/>
      </p:ext>
    </p:extLst>
  </p:cSld>
  <p:clrMapOvr>
    <a:masterClrMapping/>
  </p:clrMapOvr>
  <p:transition spd="slow" advClick="0" advTm="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192</TotalTime>
  <Words>249</Words>
  <Application>Microsoft Office PowerPoint</Application>
  <PresentationFormat>Panorámica</PresentationFormat>
  <Paragraphs>11</Paragraphs>
  <Slides>2</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vt:i4>
      </vt:variant>
    </vt:vector>
  </HeadingPairs>
  <TitlesOfParts>
    <vt:vector size="10" baseType="lpstr">
      <vt:lpstr>Andy</vt:lpstr>
      <vt:lpstr>Arial</vt:lpstr>
      <vt:lpstr>Bell MT</vt:lpstr>
      <vt:lpstr>Calibri</vt:lpstr>
      <vt:lpstr>Calibri Light</vt:lpstr>
      <vt:lpstr>Kristen ITC</vt:lpstr>
      <vt:lpstr>Tema de Office</vt:lpstr>
      <vt:lpstr>Diseño predeterminado</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Déjame decirte amor una vez más....</dc:title>
  <dc:creator>jrvallegomez@outlook.es</dc:creator>
  <cp:keywords>poesia</cp:keywords>
  <cp:lastModifiedBy>jose ruiz</cp:lastModifiedBy>
  <cp:revision>23</cp:revision>
  <dcterms:created xsi:type="dcterms:W3CDTF">2022-11-19T15:42:09Z</dcterms:created>
  <dcterms:modified xsi:type="dcterms:W3CDTF">2024-06-12T10:52:21Z</dcterms:modified>
</cp:coreProperties>
</file>