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2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3" r:id="rId18"/>
    <p:sldId id="272" r:id="rId19"/>
    <p:sldId id="274" r:id="rId20"/>
  </p:sldIdLst>
  <p:sldSz cx="14041438" cy="7921625"/>
  <p:notesSz cx="6858000" cy="9144000"/>
  <p:defaultTextStyle>
    <a:defPPr>
      <a:defRPr lang="es-ES"/>
    </a:defPPr>
    <a:lvl1pPr marL="0" algn="l" defTabSz="135148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1pPr>
    <a:lvl2pPr marL="675742" algn="l" defTabSz="135148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2pPr>
    <a:lvl3pPr marL="1351483" algn="l" defTabSz="135148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3pPr>
    <a:lvl4pPr marL="2027225" algn="l" defTabSz="135148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4pPr>
    <a:lvl5pPr marL="2702966" algn="l" defTabSz="135148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5pPr>
    <a:lvl6pPr marL="3378708" algn="l" defTabSz="135148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6pPr>
    <a:lvl7pPr marL="4054450" algn="l" defTabSz="135148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7pPr>
    <a:lvl8pPr marL="4730191" algn="l" defTabSz="135148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8pPr>
    <a:lvl9pPr marL="5405933" algn="l" defTabSz="135148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vjKQPHkIjKiKH+94IaTAg==" hashData="lA50CWuJE2HVdsYuw9QsvJc9uP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58" autoAdjust="0"/>
    <p:restoredTop sz="94660"/>
  </p:normalViewPr>
  <p:slideViewPr>
    <p:cSldViewPr>
      <p:cViewPr varScale="1">
        <p:scale>
          <a:sx n="49" d="100"/>
          <a:sy n="49" d="100"/>
        </p:scale>
        <p:origin x="-102" y="-144"/>
      </p:cViewPr>
      <p:guideLst>
        <p:guide orient="horz" pos="2495"/>
        <p:guide pos="442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53108" y="2460840"/>
            <a:ext cx="11935222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06216" y="4488921"/>
            <a:ext cx="9829007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75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514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027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702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3787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0544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730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4059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5F75-59B7-4690-A911-CC8A90885AF2}" type="datetimeFigureOut">
              <a:rPr lang="es-ES" smtClean="0"/>
              <a:pPr/>
              <a:t>14/02/2016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4E2B1-3D34-4088-859C-3C1AFFA572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5F75-59B7-4690-A911-CC8A90885AF2}" type="datetimeFigureOut">
              <a:rPr lang="es-ES" smtClean="0"/>
              <a:pPr/>
              <a:t>14/02/2016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4E2B1-3D34-4088-859C-3C1AFFA572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09177" y="5090379"/>
            <a:ext cx="11935222" cy="1573323"/>
          </a:xfrm>
        </p:spPr>
        <p:txBody>
          <a:bodyPr anchor="t"/>
          <a:lstStyle>
            <a:lvl1pPr algn="l">
              <a:defRPr sz="59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09177" y="3357523"/>
            <a:ext cx="11935222" cy="1732855"/>
          </a:xfrm>
        </p:spPr>
        <p:txBody>
          <a:bodyPr anchor="b"/>
          <a:lstStyle>
            <a:lvl1pPr marL="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1pPr>
            <a:lvl2pPr marL="675742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2pPr>
            <a:lvl3pPr marL="135148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2722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02966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37870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05445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73019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05933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5F75-59B7-4690-A911-CC8A90885AF2}" type="datetimeFigureOut">
              <a:rPr lang="es-ES" smtClean="0"/>
              <a:pPr/>
              <a:t>14/02/2016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4E2B1-3D34-4088-859C-3C1AFFA572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02072" y="1848379"/>
            <a:ext cx="6201635" cy="5227907"/>
          </a:xfrm>
        </p:spPr>
        <p:txBody>
          <a:bodyPr/>
          <a:lstStyle>
            <a:lvl1pPr>
              <a:defRPr sz="4100"/>
            </a:lvl1pPr>
            <a:lvl2pPr>
              <a:defRPr sz="35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137731" y="1848379"/>
            <a:ext cx="6201635" cy="5227907"/>
          </a:xfrm>
        </p:spPr>
        <p:txBody>
          <a:bodyPr/>
          <a:lstStyle>
            <a:lvl1pPr>
              <a:defRPr sz="4100"/>
            </a:lvl1pPr>
            <a:lvl2pPr>
              <a:defRPr sz="35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5F75-59B7-4690-A911-CC8A90885AF2}" type="datetimeFigureOut">
              <a:rPr lang="es-ES" smtClean="0"/>
              <a:pPr/>
              <a:t>14/02/2016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4E2B1-3D34-4088-859C-3C1AFFA572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2072" y="1773199"/>
            <a:ext cx="6204074" cy="738984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75742" indent="0">
              <a:buNone/>
              <a:defRPr sz="3000" b="1"/>
            </a:lvl2pPr>
            <a:lvl3pPr marL="1351483" indent="0">
              <a:buNone/>
              <a:defRPr sz="2700" b="1"/>
            </a:lvl3pPr>
            <a:lvl4pPr marL="2027225" indent="0">
              <a:buNone/>
              <a:defRPr sz="2400" b="1"/>
            </a:lvl4pPr>
            <a:lvl5pPr marL="2702966" indent="0">
              <a:buNone/>
              <a:defRPr sz="2400" b="1"/>
            </a:lvl5pPr>
            <a:lvl6pPr marL="3378708" indent="0">
              <a:buNone/>
              <a:defRPr sz="2400" b="1"/>
            </a:lvl6pPr>
            <a:lvl7pPr marL="4054450" indent="0">
              <a:buNone/>
              <a:defRPr sz="2400" b="1"/>
            </a:lvl7pPr>
            <a:lvl8pPr marL="4730191" indent="0">
              <a:buNone/>
              <a:defRPr sz="2400" b="1"/>
            </a:lvl8pPr>
            <a:lvl9pPr marL="5405933" indent="0">
              <a:buNone/>
              <a:defRPr sz="2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02072" y="2512182"/>
            <a:ext cx="6204074" cy="4564104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132858" y="1773199"/>
            <a:ext cx="6206511" cy="738984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75742" indent="0">
              <a:buNone/>
              <a:defRPr sz="3000" b="1"/>
            </a:lvl2pPr>
            <a:lvl3pPr marL="1351483" indent="0">
              <a:buNone/>
              <a:defRPr sz="2700" b="1"/>
            </a:lvl3pPr>
            <a:lvl4pPr marL="2027225" indent="0">
              <a:buNone/>
              <a:defRPr sz="2400" b="1"/>
            </a:lvl4pPr>
            <a:lvl5pPr marL="2702966" indent="0">
              <a:buNone/>
              <a:defRPr sz="2400" b="1"/>
            </a:lvl5pPr>
            <a:lvl6pPr marL="3378708" indent="0">
              <a:buNone/>
              <a:defRPr sz="2400" b="1"/>
            </a:lvl6pPr>
            <a:lvl7pPr marL="4054450" indent="0">
              <a:buNone/>
              <a:defRPr sz="2400" b="1"/>
            </a:lvl7pPr>
            <a:lvl8pPr marL="4730191" indent="0">
              <a:buNone/>
              <a:defRPr sz="2400" b="1"/>
            </a:lvl8pPr>
            <a:lvl9pPr marL="5405933" indent="0">
              <a:buNone/>
              <a:defRPr sz="2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132858" y="2512182"/>
            <a:ext cx="6206511" cy="4564104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5F75-59B7-4690-A911-CC8A90885AF2}" type="datetimeFigureOut">
              <a:rPr lang="es-ES" smtClean="0"/>
              <a:pPr/>
              <a:t>14/02/2016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4E2B1-3D34-4088-859C-3C1AFFA572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5F75-59B7-4690-A911-CC8A90885AF2}" type="datetimeFigureOut">
              <a:rPr lang="es-ES" smtClean="0"/>
              <a:pPr/>
              <a:t>14/02/2016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4E2B1-3D34-4088-859C-3C1AFFA572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5F75-59B7-4690-A911-CC8A90885AF2}" type="datetimeFigureOut">
              <a:rPr lang="es-ES" smtClean="0"/>
              <a:pPr/>
              <a:t>14/02/2016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4E2B1-3D34-4088-859C-3C1AFFA572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02074" y="315399"/>
            <a:ext cx="4619536" cy="1342275"/>
          </a:xfr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89812" y="315399"/>
            <a:ext cx="7849554" cy="6760887"/>
          </a:xfrm>
        </p:spPr>
        <p:txBody>
          <a:bodyPr/>
          <a:lstStyle>
            <a:lvl1pPr>
              <a:defRPr sz="4700"/>
            </a:lvl1pPr>
            <a:lvl2pPr>
              <a:defRPr sz="4100"/>
            </a:lvl2pPr>
            <a:lvl3pPr>
              <a:defRPr sz="35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02074" y="1657674"/>
            <a:ext cx="4619536" cy="5418612"/>
          </a:xfrm>
        </p:spPr>
        <p:txBody>
          <a:bodyPr/>
          <a:lstStyle>
            <a:lvl1pPr marL="0" indent="0">
              <a:buNone/>
              <a:defRPr sz="2100"/>
            </a:lvl1pPr>
            <a:lvl2pPr marL="675742" indent="0">
              <a:buNone/>
              <a:defRPr sz="1800"/>
            </a:lvl2pPr>
            <a:lvl3pPr marL="1351483" indent="0">
              <a:buNone/>
              <a:defRPr sz="1500"/>
            </a:lvl3pPr>
            <a:lvl4pPr marL="2027225" indent="0">
              <a:buNone/>
              <a:defRPr sz="1300"/>
            </a:lvl4pPr>
            <a:lvl5pPr marL="2702966" indent="0">
              <a:buNone/>
              <a:defRPr sz="1300"/>
            </a:lvl5pPr>
            <a:lvl6pPr marL="3378708" indent="0">
              <a:buNone/>
              <a:defRPr sz="1300"/>
            </a:lvl6pPr>
            <a:lvl7pPr marL="4054450" indent="0">
              <a:buNone/>
              <a:defRPr sz="1300"/>
            </a:lvl7pPr>
            <a:lvl8pPr marL="4730191" indent="0">
              <a:buNone/>
              <a:defRPr sz="1300"/>
            </a:lvl8pPr>
            <a:lvl9pPr marL="5405933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5F75-59B7-4690-A911-CC8A90885AF2}" type="datetimeFigureOut">
              <a:rPr lang="es-ES" smtClean="0"/>
              <a:pPr/>
              <a:t>14/02/2016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4E2B1-3D34-4088-859C-3C1AFFA572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752220" y="5545138"/>
            <a:ext cx="8424863" cy="654635"/>
          </a:xfr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752220" y="707812"/>
            <a:ext cx="8424863" cy="4752975"/>
          </a:xfrm>
        </p:spPr>
        <p:txBody>
          <a:bodyPr/>
          <a:lstStyle>
            <a:lvl1pPr marL="0" indent="0">
              <a:buNone/>
              <a:defRPr sz="4700"/>
            </a:lvl1pPr>
            <a:lvl2pPr marL="675742" indent="0">
              <a:buNone/>
              <a:defRPr sz="4100"/>
            </a:lvl2pPr>
            <a:lvl3pPr marL="1351483" indent="0">
              <a:buNone/>
              <a:defRPr sz="3500"/>
            </a:lvl3pPr>
            <a:lvl4pPr marL="2027225" indent="0">
              <a:buNone/>
              <a:defRPr sz="3000"/>
            </a:lvl4pPr>
            <a:lvl5pPr marL="2702966" indent="0">
              <a:buNone/>
              <a:defRPr sz="3000"/>
            </a:lvl5pPr>
            <a:lvl6pPr marL="3378708" indent="0">
              <a:buNone/>
              <a:defRPr sz="3000"/>
            </a:lvl6pPr>
            <a:lvl7pPr marL="4054450" indent="0">
              <a:buNone/>
              <a:defRPr sz="3000"/>
            </a:lvl7pPr>
            <a:lvl8pPr marL="4730191" indent="0">
              <a:buNone/>
              <a:defRPr sz="3000"/>
            </a:lvl8pPr>
            <a:lvl9pPr marL="5405933" indent="0">
              <a:buNone/>
              <a:defRPr sz="3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752220" y="6199773"/>
            <a:ext cx="8424863" cy="929690"/>
          </a:xfrm>
        </p:spPr>
        <p:txBody>
          <a:bodyPr/>
          <a:lstStyle>
            <a:lvl1pPr marL="0" indent="0">
              <a:buNone/>
              <a:defRPr sz="2100"/>
            </a:lvl1pPr>
            <a:lvl2pPr marL="675742" indent="0">
              <a:buNone/>
              <a:defRPr sz="1800"/>
            </a:lvl2pPr>
            <a:lvl3pPr marL="1351483" indent="0">
              <a:buNone/>
              <a:defRPr sz="1500"/>
            </a:lvl3pPr>
            <a:lvl4pPr marL="2027225" indent="0">
              <a:buNone/>
              <a:defRPr sz="1300"/>
            </a:lvl4pPr>
            <a:lvl5pPr marL="2702966" indent="0">
              <a:buNone/>
              <a:defRPr sz="1300"/>
            </a:lvl5pPr>
            <a:lvl6pPr marL="3378708" indent="0">
              <a:buNone/>
              <a:defRPr sz="1300"/>
            </a:lvl6pPr>
            <a:lvl7pPr marL="4054450" indent="0">
              <a:buNone/>
              <a:defRPr sz="1300"/>
            </a:lvl7pPr>
            <a:lvl8pPr marL="4730191" indent="0">
              <a:buNone/>
              <a:defRPr sz="1300"/>
            </a:lvl8pPr>
            <a:lvl9pPr marL="5405933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5F75-59B7-4690-A911-CC8A90885AF2}" type="datetimeFigureOut">
              <a:rPr lang="es-ES" smtClean="0"/>
              <a:pPr/>
              <a:t>14/02/2016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4E2B1-3D34-4088-859C-3C1AFFA572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5F75-59B7-4690-A911-CC8A90885AF2}" type="datetimeFigureOut">
              <a:rPr lang="es-ES" smtClean="0"/>
              <a:pPr/>
              <a:t>14/02/2016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4E2B1-3D34-4088-859C-3C1AFFA572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180042" y="317233"/>
            <a:ext cx="3159324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02072" y="317233"/>
            <a:ext cx="9243947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5F75-59B7-4690-A911-CC8A90885AF2}" type="datetimeFigureOut">
              <a:rPr lang="es-ES" smtClean="0"/>
              <a:pPr/>
              <a:t>14/02/2016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4E2B1-3D34-4088-859C-3C1AFFA572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53108" y="2460840"/>
            <a:ext cx="11935222" cy="1698015"/>
          </a:xfrm>
          <a:prstGeom prst="rect">
            <a:avLst/>
          </a:prstGeom>
        </p:spPr>
        <p:txBody>
          <a:bodyPr lIns="125484" tIns="62742" rIns="125484" bIns="62742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06217" y="4488921"/>
            <a:ext cx="9829007" cy="2024415"/>
          </a:xfrm>
          <a:prstGeom prst="rect">
            <a:avLst/>
          </a:prstGeom>
        </p:spPr>
        <p:txBody>
          <a:bodyPr lIns="125484" tIns="62742" rIns="125484" bIns="62742"/>
          <a:lstStyle>
            <a:lvl1pPr marL="0" indent="0" algn="ctr">
              <a:buNone/>
              <a:defRPr/>
            </a:lvl1pPr>
            <a:lvl2pPr marL="627423" indent="0" algn="ctr">
              <a:buNone/>
              <a:defRPr/>
            </a:lvl2pPr>
            <a:lvl3pPr marL="1254847" indent="0" algn="ctr">
              <a:buNone/>
              <a:defRPr/>
            </a:lvl3pPr>
            <a:lvl4pPr marL="1882270" indent="0" algn="ctr">
              <a:buNone/>
              <a:defRPr/>
            </a:lvl4pPr>
            <a:lvl5pPr marL="2509692" indent="0" algn="ctr">
              <a:buNone/>
              <a:defRPr/>
            </a:lvl5pPr>
            <a:lvl6pPr marL="3137115" indent="0" algn="ctr">
              <a:buNone/>
              <a:defRPr/>
            </a:lvl6pPr>
            <a:lvl7pPr marL="3764538" indent="0" algn="ctr">
              <a:buNone/>
              <a:defRPr/>
            </a:lvl7pPr>
            <a:lvl8pPr marL="4391962" indent="0" algn="ctr">
              <a:buNone/>
              <a:defRPr/>
            </a:lvl8pPr>
            <a:lvl9pPr marL="5019385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02072" y="317232"/>
            <a:ext cx="12637294" cy="1320271"/>
          </a:xfrm>
          <a:prstGeom prst="rect">
            <a:avLst/>
          </a:prstGeom>
        </p:spPr>
        <p:txBody>
          <a:bodyPr vert="horz" lIns="135148" tIns="67574" rIns="135148" bIns="67574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2072" y="1848379"/>
            <a:ext cx="12637294" cy="5227907"/>
          </a:xfrm>
          <a:prstGeom prst="rect">
            <a:avLst/>
          </a:prstGeom>
        </p:spPr>
        <p:txBody>
          <a:bodyPr vert="horz" lIns="135148" tIns="67574" rIns="135148" bIns="67574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02072" y="7342175"/>
            <a:ext cx="3276336" cy="421753"/>
          </a:xfrm>
          <a:prstGeom prst="rect">
            <a:avLst/>
          </a:prstGeom>
        </p:spPr>
        <p:txBody>
          <a:bodyPr vert="horz" lIns="135148" tIns="67574" rIns="135148" bIns="67574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F5F75-59B7-4690-A911-CC8A90885AF2}" type="datetimeFigureOut">
              <a:rPr lang="es-ES" smtClean="0"/>
              <a:pPr/>
              <a:t>14/02/2016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797492" y="7342175"/>
            <a:ext cx="4446455" cy="421753"/>
          </a:xfrm>
          <a:prstGeom prst="rect">
            <a:avLst/>
          </a:prstGeom>
        </p:spPr>
        <p:txBody>
          <a:bodyPr vert="horz" lIns="135148" tIns="67574" rIns="135148" bIns="67574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063030" y="7342175"/>
            <a:ext cx="3276336" cy="421753"/>
          </a:xfrm>
          <a:prstGeom prst="rect">
            <a:avLst/>
          </a:prstGeom>
        </p:spPr>
        <p:txBody>
          <a:bodyPr vert="horz" lIns="135148" tIns="67574" rIns="135148" bIns="67574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4E2B1-3D34-4088-859C-3C1AFFA572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351483" rtl="0" eaLnBrk="1" latinLnBrk="0" hangingPunct="1">
        <a:spcBef>
          <a:spcPct val="0"/>
        </a:spcBef>
        <a:buNone/>
        <a:defRPr sz="6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06806" indent="-506806" algn="l" defTabSz="1351483" rtl="0" eaLnBrk="1" latinLnBrk="0" hangingPunct="1">
        <a:spcBef>
          <a:spcPct val="20000"/>
        </a:spcBef>
        <a:buFont typeface="Arial" pitchFamily="34" charset="0"/>
        <a:buChar char="•"/>
        <a:defRPr sz="4700" kern="1200">
          <a:solidFill>
            <a:schemeClr val="tx1"/>
          </a:solidFill>
          <a:latin typeface="+mn-lt"/>
          <a:ea typeface="+mn-ea"/>
          <a:cs typeface="+mn-cs"/>
        </a:defRPr>
      </a:lvl1pPr>
      <a:lvl2pPr marL="1098080" indent="-422339" algn="l" defTabSz="1351483" rtl="0" eaLnBrk="1" latinLnBrk="0" hangingPunct="1">
        <a:spcBef>
          <a:spcPct val="20000"/>
        </a:spcBef>
        <a:buFont typeface="Arial" pitchFamily="34" charset="0"/>
        <a:buChar char="–"/>
        <a:defRPr sz="4100" kern="1200">
          <a:solidFill>
            <a:schemeClr val="tx1"/>
          </a:solidFill>
          <a:latin typeface="+mn-lt"/>
          <a:ea typeface="+mn-ea"/>
          <a:cs typeface="+mn-cs"/>
        </a:defRPr>
      </a:lvl2pPr>
      <a:lvl3pPr marL="1689354" indent="-337871" algn="l" defTabSz="1351483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3pPr>
      <a:lvl4pPr marL="2365096" indent="-337871" algn="l" defTabSz="1351483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4pPr>
      <a:lvl5pPr marL="3040837" indent="-337871" algn="l" defTabSz="1351483" rtl="0" eaLnBrk="1" latinLnBrk="0" hangingPunct="1">
        <a:spcBef>
          <a:spcPct val="20000"/>
        </a:spcBef>
        <a:buFont typeface="Arial" pitchFamily="34" charset="0"/>
        <a:buChar char="»"/>
        <a:defRPr sz="3000" kern="1200">
          <a:solidFill>
            <a:schemeClr val="tx1"/>
          </a:solidFill>
          <a:latin typeface="+mn-lt"/>
          <a:ea typeface="+mn-ea"/>
          <a:cs typeface="+mn-cs"/>
        </a:defRPr>
      </a:lvl5pPr>
      <a:lvl6pPr marL="3716579" indent="-337871" algn="l" defTabSz="135148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6pPr>
      <a:lvl7pPr marL="4392320" indent="-337871" algn="l" defTabSz="135148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7pPr>
      <a:lvl8pPr marL="5068062" indent="-337871" algn="l" defTabSz="135148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8pPr>
      <a:lvl9pPr marL="5743804" indent="-337871" algn="l" defTabSz="135148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35148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75742" algn="l" defTabSz="135148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51483" algn="l" defTabSz="135148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27225" algn="l" defTabSz="135148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02966" algn="l" defTabSz="135148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78708" algn="l" defTabSz="135148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054450" algn="l" defTabSz="135148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730191" algn="l" defTabSz="135148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05933" algn="l" defTabSz="135148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2072" y="7213813"/>
            <a:ext cx="3276336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5501" tIns="62751" rIns="125501" bIns="62751" numCol="1" anchor="t" anchorCtr="0" compatLnSpc="1">
            <a:prstTxWarp prst="textNoShape">
              <a:avLst/>
            </a:prstTxWarp>
          </a:bodyPr>
          <a:lstStyle>
            <a:lvl1pPr>
              <a:defRPr sz="19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5pPr>
      <a:lvl6pPr marL="627507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6pPr>
      <a:lvl7pPr marL="1255014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7pPr>
      <a:lvl8pPr marL="1882521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8pPr>
      <a:lvl9pPr marL="2510028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0630" indent="-470630" algn="l" rtl="0" fontAlgn="base">
        <a:spcBef>
          <a:spcPct val="20000"/>
        </a:spcBef>
        <a:spcAft>
          <a:spcPct val="0"/>
        </a:spcAft>
        <a:buChar char="•"/>
        <a:defRPr sz="4400">
          <a:solidFill>
            <a:schemeClr val="tx1"/>
          </a:solidFill>
          <a:latin typeface="+mn-lt"/>
          <a:ea typeface="+mn-ea"/>
          <a:cs typeface="+mn-cs"/>
        </a:defRPr>
      </a:lvl1pPr>
      <a:lvl2pPr marL="1019699" indent="-392192" algn="l" rtl="0" fontAlgn="base">
        <a:spcBef>
          <a:spcPct val="20000"/>
        </a:spcBef>
        <a:spcAft>
          <a:spcPct val="0"/>
        </a:spcAft>
        <a:buChar char="–"/>
        <a:defRPr sz="3800">
          <a:solidFill>
            <a:schemeClr val="tx1"/>
          </a:solidFill>
          <a:latin typeface="+mn-lt"/>
          <a:cs typeface="+mn-cs"/>
        </a:defRPr>
      </a:lvl2pPr>
      <a:lvl3pPr marL="1568768" indent="-313754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196275" indent="-313754" algn="l" rtl="0" fontAlgn="base">
        <a:spcBef>
          <a:spcPct val="20000"/>
        </a:spcBef>
        <a:spcAft>
          <a:spcPct val="0"/>
        </a:spcAft>
        <a:buChar char="–"/>
        <a:defRPr sz="2700">
          <a:solidFill>
            <a:schemeClr val="tx1"/>
          </a:solidFill>
          <a:latin typeface="+mn-lt"/>
          <a:cs typeface="+mn-cs"/>
        </a:defRPr>
      </a:lvl4pPr>
      <a:lvl5pPr marL="2823782" indent="-313754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5pPr>
      <a:lvl6pPr marL="3451289" indent="-313754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6pPr>
      <a:lvl7pPr marL="4078796" indent="-313754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7pPr>
      <a:lvl8pPr marL="4706303" indent="-313754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8pPr>
      <a:lvl9pPr marL="5333810" indent="-313754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27507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55014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882521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10028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37535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65042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92549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20056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ARBOL, MAR Y AVE.jpg"/>
          <p:cNvPicPr>
            <a:picLocks noChangeAspect="1"/>
          </p:cNvPicPr>
          <p:nvPr/>
        </p:nvPicPr>
        <p:blipFill>
          <a:blip r:embed="rId3" cstate="print"/>
          <a:srcRect b="8750"/>
          <a:stretch>
            <a:fillRect/>
          </a:stretch>
        </p:blipFill>
        <p:spPr>
          <a:xfrm>
            <a:off x="0" y="0"/>
            <a:ext cx="14041438" cy="7921625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75227" y="2178436"/>
            <a:ext cx="8337162" cy="1980420"/>
          </a:xfrm>
        </p:spPr>
        <p:txBody>
          <a:bodyPr>
            <a:normAutofit/>
          </a:bodyPr>
          <a:lstStyle/>
          <a:p>
            <a:r>
              <a:rPr lang="es-AR" sz="5400" dirty="0" smtClean="0">
                <a:latin typeface="Lucida Calligraphy" pitchFamily="66" charset="0"/>
              </a:rPr>
              <a:t>Déjame amarte…</a:t>
            </a:r>
            <a:endParaRPr lang="es-ES" sz="5400" dirty="0"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0261079" y="3960812"/>
            <a:ext cx="3168352" cy="505800"/>
          </a:xfrm>
          <a:prstGeom prst="rect">
            <a:avLst/>
          </a:prstGeom>
          <a:noFill/>
        </p:spPr>
        <p:txBody>
          <a:bodyPr wrap="square" lIns="135148" tIns="67574" rIns="135148" bIns="67574" rtlCol="0">
            <a:spAutoFit/>
          </a:bodyPr>
          <a:lstStyle/>
          <a:p>
            <a:r>
              <a:rPr lang="es-AR" sz="2400" dirty="0" smtClean="0"/>
              <a:t>Poema:    </a:t>
            </a:r>
            <a:r>
              <a:rPr lang="es-AR" sz="2400" dirty="0" err="1" smtClean="0">
                <a:latin typeface="Lucida Calligraphy" pitchFamily="66" charset="0"/>
              </a:rPr>
              <a:t>Audroc</a:t>
            </a:r>
            <a:endParaRPr lang="es-ES" sz="2400" dirty="0">
              <a:latin typeface="Lucida Calligraphy" pitchFamily="66" charset="0"/>
            </a:endParaRPr>
          </a:p>
        </p:txBody>
      </p:sp>
      <p:pic>
        <p:nvPicPr>
          <p:cNvPr id="6" name="5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682263" y="6985148"/>
            <a:ext cx="1038982" cy="63943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1079601" y="7228506"/>
            <a:ext cx="2413389" cy="551966"/>
          </a:xfrm>
          <a:prstGeom prst="rect">
            <a:avLst/>
          </a:prstGeom>
          <a:noFill/>
        </p:spPr>
        <p:txBody>
          <a:bodyPr wrap="square" lIns="135148" tIns="67574" rIns="135148" bIns="67574" rtlCol="0">
            <a:spAutoFit/>
          </a:bodyPr>
          <a:lstStyle/>
          <a:p>
            <a:r>
              <a:rPr lang="es-AR" dirty="0" smtClean="0"/>
              <a:t>Automático</a:t>
            </a:r>
            <a:endParaRPr lang="es-ES" dirty="0"/>
          </a:p>
        </p:txBody>
      </p:sp>
    </p:spTree>
  </p:cSld>
  <p:clrMapOvr>
    <a:masterClrMapping/>
  </p:clrMapOvr>
  <p:transition spd="slow" advClick="0" advTm="12000">
    <p:split orient="vert"/>
    <p:sndAc>
      <p:stSnd loop="1">
        <p:snd r:embed="rId2" name="VANGELIS SUAVB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AMA EN MAR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24030"/>
            <a:ext cx="14041438" cy="8045656"/>
          </a:xfrm>
          <a:prstGeom prst="rect">
            <a:avLst/>
          </a:prstGeom>
        </p:spPr>
      </p:pic>
      <p:pic>
        <p:nvPicPr>
          <p:cNvPr id="6" name="5 Imagen" descr="DAMA EN MAR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96946" y="297036"/>
            <a:ext cx="12066945" cy="7254278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7" name="6 Imagen" descr="DAMA EN MAR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64843" y="693120"/>
            <a:ext cx="10311753" cy="6199112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1864842" y="1224508"/>
            <a:ext cx="5443909" cy="3645121"/>
          </a:xfrm>
          <a:prstGeom prst="rect">
            <a:avLst/>
          </a:prstGeom>
        </p:spPr>
        <p:txBody>
          <a:bodyPr wrap="square" lIns="135148" tIns="67574" rIns="135148" bIns="67574">
            <a:spAutoFit/>
          </a:bodyPr>
          <a:lstStyle/>
          <a:p>
            <a:pPr algn="ctr"/>
            <a:r>
              <a:rPr lang="es-ES" sz="3000" i="1" dirty="0">
                <a:latin typeface="Lucida Calligraphy" pitchFamily="66" charset="0"/>
              </a:rPr>
              <a:t/>
            </a:r>
            <a:br>
              <a:rPr lang="es-ES" sz="3000" i="1" dirty="0"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¡Déjame</a:t>
            </a:r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…</a:t>
            </a: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Acariciarte cada día con mis labios</a:t>
            </a:r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…!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</a:p>
          <a:p>
            <a:pPr algn="ctr"/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¡Déjame</a:t>
            </a:r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…</a:t>
            </a: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Tocarte el alma con la mirada </a:t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y respirar el aliento de tu </a:t>
            </a:r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boca</a:t>
            </a:r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!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¡Déjame</a:t>
            </a:r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…</a:t>
            </a: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Llegar hasta tu piel</a:t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con la suavidad y las furias</a:t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de escarpadas olas a las rocas</a:t>
            </a:r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…!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4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3" presetClass="exit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5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000"/>
                            </p:stCondLst>
                            <p:childTnLst>
                              <p:par>
                                <p:cTn id="17" presetID="20" presetClass="exit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5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176418_173133492_351654-797385811-fina20estampaws1-h220009-l_H120104_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041438" cy="792165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510335" y="2736676"/>
            <a:ext cx="7020719" cy="2075460"/>
          </a:xfrm>
          <a:prstGeom prst="rect">
            <a:avLst/>
          </a:prstGeom>
        </p:spPr>
        <p:txBody>
          <a:bodyPr wrap="square" lIns="135148" tIns="67574" rIns="135148" bIns="67574">
            <a:spAutoFit/>
          </a:bodyPr>
          <a:lstStyle/>
          <a:p>
            <a:pPr algn="ctr"/>
            <a:r>
              <a:rPr lang="es-ES" sz="1800" b="1" dirty="0">
                <a:latin typeface="Lucida Calligraphy" pitchFamily="66" charset="0"/>
              </a:rPr>
              <a:t>¡Déjame</a:t>
            </a:r>
            <a:r>
              <a:rPr lang="es-ES" sz="1800" b="1" dirty="0" smtClean="0">
                <a:latin typeface="Lucida Calligraphy" pitchFamily="66" charset="0"/>
              </a:rPr>
              <a:t>…</a:t>
            </a:r>
            <a:r>
              <a:rPr lang="es-ES" sz="1800" b="1" dirty="0">
                <a:latin typeface="Lucida Calligraphy" pitchFamily="66" charset="0"/>
              </a:rPr>
              <a:t/>
            </a:r>
            <a:br>
              <a:rPr lang="es-ES" sz="1800" b="1" dirty="0">
                <a:latin typeface="Lucida Calligraphy" pitchFamily="66" charset="0"/>
              </a:rPr>
            </a:br>
            <a:r>
              <a:rPr lang="es-ES" sz="1800" b="1" dirty="0">
                <a:latin typeface="Lucida Calligraphy" pitchFamily="66" charset="0"/>
              </a:rPr>
              <a:t>Ser la llama </a:t>
            </a:r>
            <a:br>
              <a:rPr lang="es-ES" sz="1800" b="1" dirty="0">
                <a:latin typeface="Lucida Calligraphy" pitchFamily="66" charset="0"/>
              </a:rPr>
            </a:br>
            <a:r>
              <a:rPr lang="es-ES" sz="1800" b="1" dirty="0">
                <a:latin typeface="Lucida Calligraphy" pitchFamily="66" charset="0"/>
              </a:rPr>
              <a:t>que te alimente el </a:t>
            </a:r>
            <a:r>
              <a:rPr lang="es-ES" sz="1800" b="1" dirty="0" smtClean="0">
                <a:latin typeface="Lucida Calligraphy" pitchFamily="66" charset="0"/>
              </a:rPr>
              <a:t>alma!</a:t>
            </a:r>
            <a:endParaRPr lang="es-ES" sz="1800" dirty="0">
              <a:latin typeface="Lucida Calligraphy" pitchFamily="66" charset="0"/>
            </a:endParaRPr>
          </a:p>
          <a:p>
            <a:pPr algn="ctr"/>
            <a:r>
              <a:rPr lang="es-ES" sz="1800" dirty="0">
                <a:latin typeface="Lucida Calligraphy" pitchFamily="66" charset="0"/>
              </a:rPr>
              <a:t> </a:t>
            </a:r>
          </a:p>
          <a:p>
            <a:pPr algn="ctr"/>
            <a:r>
              <a:rPr lang="es-ES" sz="1800" b="1" i="1" dirty="0">
                <a:latin typeface="Lucida Calligraphy" pitchFamily="66" charset="0"/>
              </a:rPr>
              <a:t>La luz...</a:t>
            </a:r>
            <a:endParaRPr lang="es-ES" sz="1800" dirty="0">
              <a:latin typeface="Lucida Calligraphy" pitchFamily="66" charset="0"/>
            </a:endParaRPr>
          </a:p>
          <a:p>
            <a:pPr algn="ctr"/>
            <a:r>
              <a:rPr lang="es-ES" sz="1800" b="1" dirty="0">
                <a:latin typeface="Lucida Calligraphy" pitchFamily="66" charset="0"/>
              </a:rPr>
              <a:t>Que siempre </a:t>
            </a:r>
            <a:br>
              <a:rPr lang="es-ES" sz="1800" b="1" dirty="0">
                <a:latin typeface="Lucida Calligraphy" pitchFamily="66" charset="0"/>
              </a:rPr>
            </a:br>
            <a:r>
              <a:rPr lang="es-ES" sz="1800" b="1" dirty="0">
                <a:latin typeface="Lucida Calligraphy" pitchFamily="66" charset="0"/>
              </a:rPr>
              <a:t> llegue hasta tu ventana.</a:t>
            </a:r>
            <a:endParaRPr lang="es-ES" sz="18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MADA 14.jpg"/>
          <p:cNvPicPr>
            <a:picLocks noChangeAspect="1"/>
          </p:cNvPicPr>
          <p:nvPr/>
        </p:nvPicPr>
        <p:blipFill>
          <a:blip r:embed="rId2" cstate="print"/>
          <a:srcRect b="10515"/>
          <a:stretch>
            <a:fillRect/>
          </a:stretch>
        </p:blipFill>
        <p:spPr>
          <a:xfrm>
            <a:off x="1" y="-1"/>
            <a:ext cx="14041440" cy="792162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548448" y="3069624"/>
            <a:ext cx="8446862" cy="2075460"/>
          </a:xfrm>
          <a:prstGeom prst="rect">
            <a:avLst/>
          </a:prstGeom>
        </p:spPr>
        <p:txBody>
          <a:bodyPr wrap="square" lIns="135148" tIns="67574" rIns="135148" bIns="67574">
            <a:spAutoFit/>
          </a:bodyPr>
          <a:lstStyle/>
          <a:p>
            <a:pPr algn="ctr"/>
            <a:r>
              <a:rPr lang="es-ES" sz="1800" b="1" i="1" dirty="0">
                <a:solidFill>
                  <a:schemeClr val="bg1"/>
                </a:solidFill>
                <a:latin typeface="Lucida Calligraphy" pitchFamily="66" charset="0"/>
              </a:rPr>
              <a:t>La melodía...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sin </a:t>
            </a: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sonido, </a:t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 que mi Amor te declara.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</a:p>
          <a:p>
            <a:pPr algn="ctr"/>
            <a:r>
              <a:rPr lang="es-ES" sz="1800" b="1" i="1" dirty="0">
                <a:solidFill>
                  <a:schemeClr val="bg1"/>
                </a:solidFill>
                <a:latin typeface="Lucida Calligraphy" pitchFamily="66" charset="0"/>
              </a:rPr>
              <a:t>La brisa...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que </a:t>
            </a: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te acaricie </a:t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 en hora inesperada.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2061279" y="360412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smtClean="0">
                <a:solidFill>
                  <a:schemeClr val="bg2">
                    <a:lumMod val="50000"/>
                  </a:schemeClr>
                </a:solidFill>
                <a:latin typeface="Lucida Calligraphy" pitchFamily="66" charset="0"/>
              </a:rPr>
              <a:t>ILDA</a:t>
            </a:r>
            <a:endParaRPr lang="es-AR" sz="1200" dirty="0">
              <a:solidFill>
                <a:schemeClr val="bg2">
                  <a:lumMod val="50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AREJA BESO EN EL M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041438" cy="7921625"/>
          </a:xfrm>
          <a:prstGeom prst="rect">
            <a:avLst/>
          </a:prstGeom>
        </p:spPr>
      </p:pic>
      <p:pic>
        <p:nvPicPr>
          <p:cNvPr id="8" name="7 Imagen" descr="DAMA LLORANDO 1.jpg"/>
          <p:cNvPicPr>
            <a:picLocks noChangeAspect="1"/>
          </p:cNvPicPr>
          <p:nvPr/>
        </p:nvPicPr>
        <p:blipFill>
          <a:blip r:embed="rId3" cstate="print"/>
          <a:srcRect b="7091"/>
          <a:stretch>
            <a:fillRect/>
          </a:stretch>
        </p:blipFill>
        <p:spPr>
          <a:xfrm>
            <a:off x="0" y="-9930"/>
            <a:ext cx="14041438" cy="793155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658148" y="4104828"/>
            <a:ext cx="5498475" cy="2352459"/>
          </a:xfrm>
          <a:prstGeom prst="rect">
            <a:avLst/>
          </a:prstGeom>
        </p:spPr>
        <p:txBody>
          <a:bodyPr wrap="square" lIns="135148" tIns="67574" rIns="135148" bIns="67574">
            <a:spAutoFit/>
          </a:bodyPr>
          <a:lstStyle/>
          <a:p>
            <a:pPr algn="ctr"/>
            <a:r>
              <a:rPr lang="es-ES" sz="1800" b="1" i="1" dirty="0">
                <a:solidFill>
                  <a:schemeClr val="bg1"/>
                </a:solidFill>
                <a:latin typeface="Lucida Calligraphy" pitchFamily="66" charset="0"/>
              </a:rPr>
              <a:t>La sonrisa...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que </a:t>
            </a: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seque </a:t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 tus lágrimas pasadas.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</a:b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¡</a:t>
            </a:r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Déjame…</a:t>
            </a: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ser </a:t>
            </a: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pasión </a:t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 que te queme en su </a:t>
            </a:r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llama!.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2637343" y="7417196"/>
            <a:ext cx="936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/>
              <a:t>Ilda</a:t>
            </a:r>
            <a:endParaRPr lang="es-AR" sz="1600" dirty="0"/>
          </a:p>
        </p:txBody>
      </p:sp>
    </p:spTree>
  </p:cSld>
  <p:clrMapOvr>
    <a:masterClrMapping/>
  </p:clrMapOvr>
  <p:transition spd="slow" advClick="0" advTm="3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AMA EN BARC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041438" cy="792162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5704325" y="2871582"/>
            <a:ext cx="7240167" cy="2075460"/>
          </a:xfrm>
          <a:prstGeom prst="rect">
            <a:avLst/>
          </a:prstGeom>
        </p:spPr>
        <p:txBody>
          <a:bodyPr wrap="square" lIns="135148" tIns="67574" rIns="135148" bIns="67574">
            <a:spAutoFit/>
          </a:bodyPr>
          <a:lstStyle/>
          <a:p>
            <a:pPr algn="ctr"/>
            <a:r>
              <a:rPr lang="es-ES" sz="1800" b="1" i="1" dirty="0" smtClean="0">
                <a:solidFill>
                  <a:schemeClr val="bg1"/>
                </a:solidFill>
                <a:latin typeface="Lucida Calligraphy" pitchFamily="66" charset="0"/>
              </a:rPr>
              <a:t>El timón...</a:t>
            </a:r>
            <a:endParaRPr lang="es-ES" sz="18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que conduzca </a:t>
            </a:r>
            <a:b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a buen puerto tu barca…</a:t>
            </a:r>
            <a:endParaRPr lang="es-ES" sz="18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> </a:t>
            </a:r>
          </a:p>
          <a:p>
            <a:pPr algn="ctr"/>
            <a:r>
              <a:rPr lang="es-ES" sz="1800" b="1" i="1" dirty="0" smtClean="0">
                <a:solidFill>
                  <a:schemeClr val="bg1"/>
                </a:solidFill>
                <a:latin typeface="Lucida Calligraphy" pitchFamily="66" charset="0"/>
              </a:rPr>
              <a:t>El guardián... </a:t>
            </a:r>
            <a:br>
              <a:rPr lang="es-ES" sz="1800" b="1" i="1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i="1" dirty="0" smtClean="0">
                <a:solidFill>
                  <a:schemeClr val="bg1"/>
                </a:solidFill>
                <a:latin typeface="Lucida Calligraphy" pitchFamily="66" charset="0"/>
              </a:rPr>
              <a:t>q</a:t>
            </a:r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ue en sus celos,</a:t>
            </a:r>
            <a:b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por dentro se desgarra.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MADA 15.jpg"/>
          <p:cNvPicPr>
            <a:picLocks noChangeAspect="1"/>
          </p:cNvPicPr>
          <p:nvPr/>
        </p:nvPicPr>
        <p:blipFill>
          <a:blip r:embed="rId2" cstate="print"/>
          <a:srcRect b="7500"/>
          <a:stretch>
            <a:fillRect/>
          </a:stretch>
        </p:blipFill>
        <p:spPr>
          <a:xfrm>
            <a:off x="0" y="0"/>
            <a:ext cx="14041438" cy="792162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877547" y="2552993"/>
            <a:ext cx="8117763" cy="2075460"/>
          </a:xfrm>
          <a:prstGeom prst="rect">
            <a:avLst/>
          </a:prstGeom>
        </p:spPr>
        <p:txBody>
          <a:bodyPr wrap="square" lIns="135148" tIns="67574" rIns="135148" bIns="67574">
            <a:spAutoFit/>
          </a:bodyPr>
          <a:lstStyle/>
          <a:p>
            <a:pPr algn="ctr"/>
            <a:r>
              <a:rPr lang="es-ES" sz="1800" b="1" i="1" dirty="0">
                <a:solidFill>
                  <a:schemeClr val="bg1"/>
                </a:solidFill>
                <a:latin typeface="Lucida Calligraphy" pitchFamily="66" charset="0"/>
              </a:rPr>
              <a:t>El dolor...</a:t>
            </a:r>
            <a:br>
              <a:rPr lang="es-ES" sz="1800" b="1" i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Que por verte feliz, </a:t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en sufrir no repara.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</a:p>
          <a:p>
            <a:pPr algn="ctr"/>
            <a:r>
              <a:rPr lang="es-ES" sz="1800" b="1" i="1" dirty="0">
                <a:solidFill>
                  <a:schemeClr val="bg1"/>
                </a:solidFill>
                <a:latin typeface="Lucida Calligraphy" pitchFamily="66" charset="0"/>
              </a:rPr>
              <a:t>El esclavo...</a:t>
            </a:r>
            <a:br>
              <a:rPr lang="es-ES" sz="1800" b="1" i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Que en cadenas de libertad: </a:t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 Te Ama…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2853367" y="734518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err="1" smtClean="0">
                <a:solidFill>
                  <a:schemeClr val="bg2">
                    <a:lumMod val="25000"/>
                  </a:schemeClr>
                </a:solidFill>
              </a:rPr>
              <a:t>Ilda</a:t>
            </a:r>
            <a:endParaRPr lang="es-AR" sz="18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1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uando-comparto-conti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727"/>
            <a:ext cx="14041438" cy="7946436"/>
          </a:xfrm>
          <a:prstGeom prst="rect">
            <a:avLst/>
          </a:prstGeom>
        </p:spPr>
      </p:pic>
      <p:pic>
        <p:nvPicPr>
          <p:cNvPr id="5" name="4 Imagen" descr="000F054NeW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4041438" cy="792162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6372647" y="2376476"/>
            <a:ext cx="6912768" cy="2352459"/>
          </a:xfrm>
          <a:prstGeom prst="rect">
            <a:avLst/>
          </a:prstGeom>
        </p:spPr>
        <p:txBody>
          <a:bodyPr wrap="square" lIns="135148" tIns="67574" rIns="135148" bIns="67574">
            <a:spAutoFit/>
          </a:bodyPr>
          <a:lstStyle/>
          <a:p>
            <a:pPr algn="ctr"/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¡Déjame</a:t>
            </a:r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…</a:t>
            </a: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Que en una simple flor,</a:t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te regale mi </a:t>
            </a:r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alma</a:t>
            </a:r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!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Que te diga: "¡Te Quiero…!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Sólo con la mirada.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</a:b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14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7847" y="0"/>
            <a:ext cx="6252872" cy="7921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7 Imagen" descr="CAMA Y VENTA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7847" y="0"/>
            <a:ext cx="6252872" cy="7921625"/>
          </a:xfrm>
          <a:prstGeom prst="rect">
            <a:avLst/>
          </a:prstGeom>
        </p:spPr>
      </p:pic>
      <p:pic>
        <p:nvPicPr>
          <p:cNvPr id="6" name="5 Imagen" descr="01 CHIC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7848" y="0"/>
            <a:ext cx="6217370" cy="7921625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4" name="3 Rectángulo"/>
          <p:cNvSpPr/>
          <p:nvPr/>
        </p:nvSpPr>
        <p:spPr>
          <a:xfrm>
            <a:off x="7569217" y="1785090"/>
            <a:ext cx="6143172" cy="3183456"/>
          </a:xfrm>
          <a:prstGeom prst="rect">
            <a:avLst/>
          </a:prstGeom>
        </p:spPr>
        <p:txBody>
          <a:bodyPr wrap="square" lIns="135148" tIns="67574" rIns="135148" bIns="67574">
            <a:spAutoFit/>
          </a:bodyPr>
          <a:lstStyle/>
          <a:p>
            <a:pPr algn="ctr"/>
            <a:r>
              <a:rPr lang="es-ES" sz="1800" b="1" dirty="0">
                <a:latin typeface="Lucida Calligraphy" pitchFamily="66" charset="0"/>
              </a:rPr>
              <a:t>Que tengan mis silencios,</a:t>
            </a:r>
            <a:br>
              <a:rPr lang="es-ES" sz="1800" b="1" dirty="0">
                <a:latin typeface="Lucida Calligraphy" pitchFamily="66" charset="0"/>
              </a:rPr>
            </a:br>
            <a:r>
              <a:rPr lang="es-ES" sz="1800" b="1" dirty="0">
                <a:latin typeface="Lucida Calligraphy" pitchFamily="66" charset="0"/>
              </a:rPr>
              <a:t>más fuerzas, que palabras.</a:t>
            </a:r>
            <a:endParaRPr lang="es-ES" sz="1800" dirty="0">
              <a:latin typeface="Lucida Calligraphy" pitchFamily="66" charset="0"/>
            </a:endParaRPr>
          </a:p>
          <a:p>
            <a:pPr algn="ctr"/>
            <a:r>
              <a:rPr lang="es-ES" sz="1800" dirty="0">
                <a:latin typeface="Lucida Calligraphy" pitchFamily="66" charset="0"/>
              </a:rPr>
              <a:t/>
            </a:r>
            <a:br>
              <a:rPr lang="es-ES" sz="1800" dirty="0">
                <a:latin typeface="Lucida Calligraphy" pitchFamily="66" charset="0"/>
              </a:rPr>
            </a:br>
            <a:r>
              <a:rPr lang="es-ES" sz="1800" b="1" dirty="0">
                <a:latin typeface="Lucida Calligraphy" pitchFamily="66" charset="0"/>
              </a:rPr>
              <a:t>¡Déjame</a:t>
            </a:r>
            <a:r>
              <a:rPr lang="es-ES" sz="1800" b="1" dirty="0" smtClean="0">
                <a:latin typeface="Lucida Calligraphy" pitchFamily="66" charset="0"/>
              </a:rPr>
              <a:t>…</a:t>
            </a:r>
            <a:r>
              <a:rPr lang="es-ES" sz="1800" b="1" dirty="0">
                <a:latin typeface="Lucida Calligraphy" pitchFamily="66" charset="0"/>
              </a:rPr>
              <a:t/>
            </a:r>
            <a:br>
              <a:rPr lang="es-ES" sz="1800" b="1" dirty="0">
                <a:latin typeface="Lucida Calligraphy" pitchFamily="66" charset="0"/>
              </a:rPr>
            </a:br>
            <a:r>
              <a:rPr lang="es-ES" sz="1800" b="1" dirty="0">
                <a:latin typeface="Lucida Calligraphy" pitchFamily="66" charset="0"/>
              </a:rPr>
              <a:t> Ser la estrella,</a:t>
            </a:r>
            <a:br>
              <a:rPr lang="es-ES" sz="1800" b="1" dirty="0">
                <a:latin typeface="Lucida Calligraphy" pitchFamily="66" charset="0"/>
              </a:rPr>
            </a:br>
            <a:r>
              <a:rPr lang="es-ES" sz="1800" b="1" dirty="0">
                <a:latin typeface="Lucida Calligraphy" pitchFamily="66" charset="0"/>
              </a:rPr>
              <a:t> que entre por tu ventana</a:t>
            </a:r>
            <a:br>
              <a:rPr lang="es-ES" sz="1800" b="1" dirty="0">
                <a:latin typeface="Lucida Calligraphy" pitchFamily="66" charset="0"/>
              </a:rPr>
            </a:br>
            <a:r>
              <a:rPr lang="es-ES" sz="1800" b="1" dirty="0">
                <a:latin typeface="Lucida Calligraphy" pitchFamily="66" charset="0"/>
              </a:rPr>
              <a:t> y se llegue a tu cama</a:t>
            </a:r>
            <a:r>
              <a:rPr lang="es-ES" sz="1800" b="1" dirty="0" smtClean="0">
                <a:latin typeface="Lucida Calligraphy" pitchFamily="66" charset="0"/>
              </a:rPr>
              <a:t>…!</a:t>
            </a:r>
            <a:endParaRPr lang="es-ES" sz="1800" dirty="0">
              <a:latin typeface="Lucida Calligraphy" pitchFamily="66" charset="0"/>
            </a:endParaRPr>
          </a:p>
          <a:p>
            <a:pPr algn="ctr"/>
            <a:r>
              <a:rPr lang="es-ES" sz="1800" dirty="0">
                <a:latin typeface="Lucida Calligraphy" pitchFamily="66" charset="0"/>
              </a:rPr>
              <a:t/>
            </a:r>
            <a:br>
              <a:rPr lang="es-ES" sz="1800" dirty="0">
                <a:latin typeface="Lucida Calligraphy" pitchFamily="66" charset="0"/>
              </a:rPr>
            </a:br>
            <a:r>
              <a:rPr lang="es-ES" sz="1800" b="1" dirty="0">
                <a:latin typeface="Lucida Calligraphy" pitchFamily="66" charset="0"/>
              </a:rPr>
              <a:t>¡Déjame</a:t>
            </a:r>
            <a:r>
              <a:rPr lang="es-ES" sz="1800" b="1" dirty="0" smtClean="0">
                <a:latin typeface="Lucida Calligraphy" pitchFamily="66" charset="0"/>
              </a:rPr>
              <a:t>…</a:t>
            </a:r>
            <a:endParaRPr lang="es-ES" sz="1800" dirty="0">
              <a:latin typeface="Lucida Calligraphy" pitchFamily="66" charset="0"/>
            </a:endParaRPr>
          </a:p>
          <a:p>
            <a:pPr algn="ctr"/>
            <a:r>
              <a:rPr lang="es-ES" sz="1800" b="1" dirty="0">
                <a:latin typeface="Lucida Calligraphy" pitchFamily="66" charset="0"/>
              </a:rPr>
              <a:t>Que desborde</a:t>
            </a:r>
            <a:br>
              <a:rPr lang="es-ES" sz="1800" b="1" dirty="0">
                <a:latin typeface="Lucida Calligraphy" pitchFamily="66" charset="0"/>
              </a:rPr>
            </a:br>
            <a:r>
              <a:rPr lang="es-ES" sz="1800" b="1" dirty="0">
                <a:latin typeface="Lucida Calligraphy" pitchFamily="66" charset="0"/>
              </a:rPr>
              <a:t>tu cisterna en mis </a:t>
            </a:r>
            <a:r>
              <a:rPr lang="es-ES" sz="1800" b="1" dirty="0" smtClean="0">
                <a:latin typeface="Lucida Calligraphy" pitchFamily="66" charset="0"/>
              </a:rPr>
              <a:t>aguas !</a:t>
            </a:r>
            <a:endParaRPr lang="es-ES" sz="18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3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AMA CON ROSAS 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041438" cy="792162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084241" y="1977065"/>
            <a:ext cx="7788665" cy="2906457"/>
          </a:xfrm>
          <a:prstGeom prst="rect">
            <a:avLst/>
          </a:prstGeom>
        </p:spPr>
        <p:txBody>
          <a:bodyPr wrap="square" lIns="135148" tIns="67574" rIns="135148" bIns="67574">
            <a:spAutoFit/>
          </a:bodyPr>
          <a:lstStyle/>
          <a:p>
            <a:pPr algn="ctr"/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Que te entregue la flor</a:t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que en mi interior brotara.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¡Déjame</a:t>
            </a:r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…</a:t>
            </a: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Que despierte </a:t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de mi triste letargo</a:t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y recepte en el frío</a:t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el calor de tus manos</a:t>
            </a:r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.!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</a:b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2925375" y="28840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err="1" smtClean="0">
                <a:solidFill>
                  <a:schemeClr val="bg2">
                    <a:lumMod val="25000"/>
                  </a:schemeClr>
                </a:solidFill>
              </a:rPr>
              <a:t>Ilda</a:t>
            </a:r>
            <a:endParaRPr lang="es-AR" sz="18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19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AMA PAREJA LOCAMENT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746203" y="396056"/>
            <a:ext cx="12637088" cy="717954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pic>
        <p:nvPicPr>
          <p:cNvPr id="4" name="3 Imagen" descr="81591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4041438" cy="792162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767847" y="1401138"/>
            <a:ext cx="7788665" cy="4291451"/>
          </a:xfrm>
          <a:prstGeom prst="rect">
            <a:avLst/>
          </a:prstGeom>
        </p:spPr>
        <p:txBody>
          <a:bodyPr wrap="square" lIns="135148" tIns="67574" rIns="135148" bIns="67574">
            <a:spAutoFit/>
          </a:bodyPr>
          <a:lstStyle/>
          <a:p>
            <a:r>
              <a:rPr lang="es-ES" dirty="0"/>
              <a:t>​</a:t>
            </a:r>
          </a:p>
          <a:p>
            <a:r>
              <a:rPr lang="es-ES" dirty="0"/>
              <a:t> </a:t>
            </a:r>
            <a:endParaRPr lang="es-ES" sz="1800" dirty="0"/>
          </a:p>
          <a:p>
            <a:pPr algn="ctr"/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¡Déjame</a:t>
            </a:r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…</a:t>
            </a: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Que te Ame </a:t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como nunca te amaron</a:t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y aceptar que la espera</a:t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jamás ha sido en </a:t>
            </a:r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vano !</a:t>
            </a:r>
            <a:endParaRPr lang="es-ES" sz="1800" b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Que de tanto aguardarte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y de tanto soñarte</a:t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he recibido el premio</a:t>
            </a:r>
            <a:b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del haberte esperado…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</a:b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 rot="483706">
            <a:off x="12025365" y="6530009"/>
            <a:ext cx="10401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solidFill>
                  <a:schemeClr val="bg2">
                    <a:lumMod val="25000"/>
                  </a:schemeClr>
                </a:solidFill>
                <a:latin typeface="Lucida Calligraphy" pitchFamily="66" charset="0"/>
              </a:rPr>
              <a:t>Ilda</a:t>
            </a:r>
            <a:endParaRPr lang="es-AR" sz="1600" dirty="0">
              <a:solidFill>
                <a:schemeClr val="bg2">
                  <a:lumMod val="2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3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6" presetID="2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8995310" y="1188224"/>
            <a:ext cx="5046128" cy="3737454"/>
          </a:xfrm>
          <a:prstGeom prst="rect">
            <a:avLst/>
          </a:prstGeom>
        </p:spPr>
        <p:txBody>
          <a:bodyPr wrap="square" lIns="135148" tIns="67574" rIns="135148" bIns="67574">
            <a:spAutoFit/>
          </a:bodyPr>
          <a:lstStyle/>
          <a:p>
            <a:r>
              <a:rPr lang="es-ES" b="1" dirty="0"/>
              <a:t>​</a:t>
            </a:r>
          </a:p>
          <a:p>
            <a:pPr algn="ctr"/>
            <a:r>
              <a:rPr lang="es-ES" b="1" dirty="0"/>
              <a:t>        </a:t>
            </a:r>
            <a:br>
              <a:rPr lang="es-ES" b="1" dirty="0"/>
            </a:br>
            <a:r>
              <a:rPr lang="es-ES" sz="1800" b="1" dirty="0">
                <a:latin typeface="Lucida Calligraphy" pitchFamily="66" charset="0"/>
              </a:rPr>
              <a:t>¡Déjame</a:t>
            </a:r>
            <a:r>
              <a:rPr lang="es-ES" sz="1800" b="1" dirty="0" smtClean="0">
                <a:latin typeface="Lucida Calligraphy" pitchFamily="66" charset="0"/>
              </a:rPr>
              <a:t>...</a:t>
            </a:r>
            <a:r>
              <a:rPr lang="es-ES" sz="1800" b="1" dirty="0">
                <a:latin typeface="Lucida Calligraphy" pitchFamily="66" charset="0"/>
              </a:rPr>
              <a:t/>
            </a:r>
            <a:br>
              <a:rPr lang="es-ES" sz="1800" b="1" dirty="0">
                <a:latin typeface="Lucida Calligraphy" pitchFamily="66" charset="0"/>
              </a:rPr>
            </a:br>
            <a:r>
              <a:rPr lang="es-ES" sz="1800" b="1" dirty="0">
                <a:latin typeface="Lucida Calligraphy" pitchFamily="66" charset="0"/>
              </a:rPr>
              <a:t>Que despierte.</a:t>
            </a:r>
            <a:br>
              <a:rPr lang="es-ES" sz="1800" b="1" dirty="0">
                <a:latin typeface="Lucida Calligraphy" pitchFamily="66" charset="0"/>
              </a:rPr>
            </a:br>
            <a:r>
              <a:rPr lang="es-ES" sz="1800" b="1" dirty="0">
                <a:latin typeface="Lucida Calligraphy" pitchFamily="66" charset="0"/>
              </a:rPr>
              <a:t>Que como en las </a:t>
            </a:r>
            <a:r>
              <a:rPr lang="es-ES" sz="1800" b="1" dirty="0" smtClean="0">
                <a:latin typeface="Lucida Calligraphy" pitchFamily="66" charset="0"/>
              </a:rPr>
              <a:t>leyendas,</a:t>
            </a:r>
            <a:r>
              <a:rPr lang="es-ES" sz="1800" b="1" dirty="0">
                <a:latin typeface="Lucida Calligraphy" pitchFamily="66" charset="0"/>
              </a:rPr>
              <a:t/>
            </a:r>
            <a:br>
              <a:rPr lang="es-ES" sz="1800" b="1" dirty="0">
                <a:latin typeface="Lucida Calligraphy" pitchFamily="66" charset="0"/>
              </a:rPr>
            </a:br>
            <a:r>
              <a:rPr lang="es-ES" sz="1800" b="1" dirty="0">
                <a:latin typeface="Lucida Calligraphy" pitchFamily="66" charset="0"/>
              </a:rPr>
              <a:t>he dormido y soñado</a:t>
            </a:r>
            <a:r>
              <a:rPr lang="es-ES" sz="1800" b="1" dirty="0" smtClean="0">
                <a:latin typeface="Lucida Calligraphy" pitchFamily="66" charset="0"/>
              </a:rPr>
              <a:t>,</a:t>
            </a:r>
          </a:p>
          <a:p>
            <a:pPr algn="ctr"/>
            <a:r>
              <a:rPr lang="es-ES" sz="1800" b="1" dirty="0">
                <a:latin typeface="Lucida Calligraphy" pitchFamily="66" charset="0"/>
              </a:rPr>
              <a:t/>
            </a:r>
            <a:br>
              <a:rPr lang="es-ES" sz="1800" b="1" dirty="0">
                <a:latin typeface="Lucida Calligraphy" pitchFamily="66" charset="0"/>
              </a:rPr>
            </a:br>
            <a:r>
              <a:rPr lang="es-ES" sz="1800" b="1" dirty="0">
                <a:latin typeface="Lucida Calligraphy" pitchFamily="66" charset="0"/>
              </a:rPr>
              <a:t>y que al llegar tus labios</a:t>
            </a:r>
            <a:br>
              <a:rPr lang="es-ES" sz="1800" b="1" dirty="0">
                <a:latin typeface="Lucida Calligraphy" pitchFamily="66" charset="0"/>
              </a:rPr>
            </a:br>
            <a:r>
              <a:rPr lang="es-ES" sz="1800" b="1" dirty="0">
                <a:latin typeface="Lucida Calligraphy" pitchFamily="66" charset="0"/>
              </a:rPr>
              <a:t>y rozar con los míos</a:t>
            </a:r>
            <a:br>
              <a:rPr lang="es-ES" sz="1800" b="1" dirty="0">
                <a:latin typeface="Lucida Calligraphy" pitchFamily="66" charset="0"/>
              </a:rPr>
            </a:br>
            <a:r>
              <a:rPr lang="es-ES" sz="1800" b="1" dirty="0">
                <a:latin typeface="Lucida Calligraphy" pitchFamily="66" charset="0"/>
              </a:rPr>
              <a:t>recién he </a:t>
            </a:r>
            <a:r>
              <a:rPr lang="es-ES" sz="1800" b="1" dirty="0" smtClean="0">
                <a:latin typeface="Lucida Calligraphy" pitchFamily="66" charset="0"/>
              </a:rPr>
              <a:t>despertado</a:t>
            </a:r>
            <a:r>
              <a:rPr lang="es-ES" sz="1800" b="1" dirty="0" smtClean="0">
                <a:latin typeface="Lucida Calligraphy" pitchFamily="66" charset="0"/>
              </a:rPr>
              <a:t> </a:t>
            </a:r>
            <a:r>
              <a:rPr lang="es-ES" sz="1800" b="1" dirty="0" smtClean="0">
                <a:latin typeface="Lucida Calligraphy" pitchFamily="66" charset="0"/>
              </a:rPr>
              <a:t>!</a:t>
            </a:r>
            <a:endParaRPr lang="es-ES" sz="1800" dirty="0">
              <a:latin typeface="Lucida Calligraphy" pitchFamily="66" charset="0"/>
            </a:endParaRPr>
          </a:p>
          <a:p>
            <a:r>
              <a:rPr lang="es-ES" sz="1800" dirty="0" smtClean="0"/>
              <a:t/>
            </a:r>
            <a:br>
              <a:rPr lang="es-ES" sz="1800" dirty="0" smtClean="0"/>
            </a:br>
            <a:endParaRPr lang="es-ES" sz="1800" dirty="0"/>
          </a:p>
        </p:txBody>
      </p:sp>
      <p:pic>
        <p:nvPicPr>
          <p:cNvPr id="6" name="5 Imagen" descr="image.png"/>
          <p:cNvPicPr>
            <a:picLocks noChangeAspect="1"/>
          </p:cNvPicPr>
          <p:nvPr/>
        </p:nvPicPr>
        <p:blipFill>
          <a:blip r:embed="rId2" cstate="print"/>
          <a:srcRect t="5858"/>
          <a:stretch>
            <a:fillRect/>
          </a:stretch>
        </p:blipFill>
        <p:spPr>
          <a:xfrm>
            <a:off x="2" y="0"/>
            <a:ext cx="9068453" cy="7921625"/>
          </a:xfrm>
          <a:prstGeom prst="rect">
            <a:avLst/>
          </a:prstGeom>
        </p:spPr>
      </p:pic>
    </p:spTree>
  </p:cSld>
  <p:clrMapOvr>
    <a:masterClrMapping/>
  </p:clrMapOvr>
  <p:transition spd="slow" advClick="0" advTm="17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117714" cy="7921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>
            <a:off x="7459517" y="1977065"/>
            <a:ext cx="6252872" cy="3183456"/>
          </a:xfrm>
          <a:prstGeom prst="rect">
            <a:avLst/>
          </a:prstGeom>
        </p:spPr>
        <p:txBody>
          <a:bodyPr wrap="square" lIns="135148" tIns="67574" rIns="135148" bIns="67574">
            <a:spAutoFit/>
          </a:bodyPr>
          <a:lstStyle/>
          <a:p>
            <a:pPr algn="ctr"/>
            <a:r>
              <a:rPr lang="es-ES" sz="1800" b="1" dirty="0">
                <a:latin typeface="Lucida Calligraphy" pitchFamily="66" charset="0"/>
              </a:rPr>
              <a:t>Recuerda la mañana</a:t>
            </a:r>
            <a:endParaRPr lang="es-ES" sz="1800" dirty="0">
              <a:latin typeface="Lucida Calligraphy" pitchFamily="66" charset="0"/>
            </a:endParaRPr>
          </a:p>
          <a:p>
            <a:pPr algn="ctr"/>
            <a:r>
              <a:rPr lang="es-ES" sz="1800" b="1" dirty="0">
                <a:latin typeface="Lucida Calligraphy" pitchFamily="66" charset="0"/>
              </a:rPr>
              <a:t>cuando de un mismo vaso</a:t>
            </a:r>
            <a:br>
              <a:rPr lang="es-ES" sz="1800" b="1" dirty="0">
                <a:latin typeface="Lucida Calligraphy" pitchFamily="66" charset="0"/>
              </a:rPr>
            </a:br>
            <a:r>
              <a:rPr lang="es-ES" sz="1800" b="1" dirty="0">
                <a:latin typeface="Lucida Calligraphy" pitchFamily="66" charset="0"/>
              </a:rPr>
              <a:t>compartimos la dicha</a:t>
            </a:r>
            <a:br>
              <a:rPr lang="es-ES" sz="1800" b="1" dirty="0">
                <a:latin typeface="Lucida Calligraphy" pitchFamily="66" charset="0"/>
              </a:rPr>
            </a:br>
            <a:r>
              <a:rPr lang="es-ES" sz="1800" b="1" dirty="0">
                <a:latin typeface="Lucida Calligraphy" pitchFamily="66" charset="0"/>
              </a:rPr>
              <a:t>de beber y mirarnos</a:t>
            </a:r>
            <a:r>
              <a:rPr lang="es-ES" sz="1800" b="1" dirty="0" smtClean="0">
                <a:latin typeface="Lucida Calligraphy" pitchFamily="66" charset="0"/>
              </a:rPr>
              <a:t>…</a:t>
            </a:r>
          </a:p>
          <a:p>
            <a:pPr algn="ctr"/>
            <a:r>
              <a:rPr lang="es-ES" sz="1800" b="1" dirty="0">
                <a:latin typeface="Lucida Calligraphy" pitchFamily="66" charset="0"/>
              </a:rPr>
              <a:t/>
            </a:r>
            <a:br>
              <a:rPr lang="es-ES" sz="1800" b="1" dirty="0">
                <a:latin typeface="Lucida Calligraphy" pitchFamily="66" charset="0"/>
              </a:rPr>
            </a:br>
            <a:r>
              <a:rPr lang="es-ES" sz="1800" b="1" dirty="0">
                <a:latin typeface="Lucida Calligraphy" pitchFamily="66" charset="0"/>
              </a:rPr>
              <a:t>Recuerda aquella puerta</a:t>
            </a:r>
            <a:br>
              <a:rPr lang="es-ES" sz="1800" b="1" dirty="0">
                <a:latin typeface="Lucida Calligraphy" pitchFamily="66" charset="0"/>
              </a:rPr>
            </a:br>
            <a:r>
              <a:rPr lang="es-ES" sz="1800" b="1" dirty="0">
                <a:latin typeface="Lucida Calligraphy" pitchFamily="66" charset="0"/>
              </a:rPr>
              <a:t>en que los dos giramos</a:t>
            </a:r>
            <a:br>
              <a:rPr lang="es-ES" sz="1800" b="1" dirty="0">
                <a:latin typeface="Lucida Calligraphy" pitchFamily="66" charset="0"/>
              </a:rPr>
            </a:br>
            <a:r>
              <a:rPr lang="es-ES" sz="1800" b="1" dirty="0">
                <a:latin typeface="Lucida Calligraphy" pitchFamily="66" charset="0"/>
              </a:rPr>
              <a:t>saliendo nuevamente</a:t>
            </a:r>
            <a:br>
              <a:rPr lang="es-ES" sz="1800" b="1" dirty="0">
                <a:latin typeface="Lucida Calligraphy" pitchFamily="66" charset="0"/>
              </a:rPr>
            </a:br>
            <a:r>
              <a:rPr lang="es-ES" sz="1800" b="1" dirty="0">
                <a:latin typeface="Lucida Calligraphy" pitchFamily="66" charset="0"/>
              </a:rPr>
              <a:t>sin nunca haber entrado.</a:t>
            </a:r>
            <a:endParaRPr lang="es-ES" sz="1800" dirty="0">
              <a:latin typeface="Lucida Calligraphy" pitchFamily="66" charset="0"/>
            </a:endParaRPr>
          </a:p>
          <a:p>
            <a:pPr algn="ctr"/>
            <a:r>
              <a:rPr lang="es-ES" sz="1800" dirty="0" smtClean="0">
                <a:latin typeface="Lucida Calligraphy" pitchFamily="66" charset="0"/>
              </a:rPr>
              <a:t/>
            </a:r>
            <a:br>
              <a:rPr lang="es-ES" sz="1800" dirty="0" smtClean="0">
                <a:latin typeface="Lucida Calligraphy" pitchFamily="66" charset="0"/>
              </a:rPr>
            </a:br>
            <a:endParaRPr lang="es-ES" sz="18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ANO, PAREJA Y ROS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78315"/>
            <a:ext cx="14041438" cy="800739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6156624" y="5040931"/>
            <a:ext cx="4536503" cy="1521462"/>
          </a:xfrm>
          <a:prstGeom prst="rect">
            <a:avLst/>
          </a:prstGeom>
        </p:spPr>
        <p:txBody>
          <a:bodyPr wrap="square" lIns="135148" tIns="67574" rIns="135148" bIns="67574">
            <a:spAutoFit/>
          </a:bodyPr>
          <a:lstStyle/>
          <a:p>
            <a:pPr algn="ctr"/>
            <a:r>
              <a:rPr lang="es-ES" sz="1800" b="1" dirty="0">
                <a:latin typeface="Lucida Calligraphy" pitchFamily="66" charset="0"/>
              </a:rPr>
              <a:t>Déjame que te diga</a:t>
            </a:r>
            <a:r>
              <a:rPr lang="es-ES" sz="1800" b="1" dirty="0" smtClean="0">
                <a:latin typeface="Lucida Calligraphy" pitchFamily="66" charset="0"/>
              </a:rPr>
              <a:t>:</a:t>
            </a:r>
          </a:p>
          <a:p>
            <a:pPr algn="ctr"/>
            <a:endParaRPr lang="es-ES" sz="1800" dirty="0">
              <a:latin typeface="Lucida Calligraphy" pitchFamily="66" charset="0"/>
            </a:endParaRPr>
          </a:p>
          <a:p>
            <a:pPr algn="ctr"/>
            <a:r>
              <a:rPr lang="es-ES" sz="1800" i="1" dirty="0">
                <a:latin typeface="Lucida Calligraphy" pitchFamily="66" charset="0"/>
              </a:rPr>
              <a:t>Quiero beber tu vaso.</a:t>
            </a:r>
            <a:endParaRPr lang="es-ES" sz="1800" dirty="0">
              <a:latin typeface="Lucida Calligraphy" pitchFamily="66" charset="0"/>
            </a:endParaRPr>
          </a:p>
          <a:p>
            <a:pPr algn="ctr"/>
            <a:r>
              <a:rPr lang="es-ES" sz="1800" i="1" dirty="0">
                <a:latin typeface="Lucida Calligraphy" pitchFamily="66" charset="0"/>
              </a:rPr>
              <a:t>Quiero girar por siempre</a:t>
            </a:r>
            <a:endParaRPr lang="es-ES" sz="1800" dirty="0">
              <a:latin typeface="Lucida Calligraphy" pitchFamily="66" charset="0"/>
            </a:endParaRPr>
          </a:p>
          <a:p>
            <a:pPr algn="ctr"/>
            <a:r>
              <a:rPr lang="es-ES" sz="1800" i="1" dirty="0">
                <a:latin typeface="Lucida Calligraphy" pitchFamily="66" charset="0"/>
              </a:rPr>
              <a:t>tomado de tus manos.</a:t>
            </a:r>
            <a:endParaRPr lang="es-ES" sz="18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1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7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7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5523685_8340_092_nuovhfi4_h161951_l_H151600_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98775" y="0"/>
            <a:ext cx="14440213" cy="792162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4284415" y="5833020"/>
            <a:ext cx="8136904" cy="1890794"/>
          </a:xfrm>
          <a:prstGeom prst="rect">
            <a:avLst/>
          </a:prstGeom>
        </p:spPr>
        <p:txBody>
          <a:bodyPr wrap="square" lIns="135148" tIns="67574" rIns="135148" bIns="67574">
            <a:spAutoFit/>
          </a:bodyPr>
          <a:lstStyle/>
          <a:p>
            <a:pPr algn="ctr"/>
            <a:r>
              <a:rPr lang="es-ES" sz="1800" dirty="0"/>
              <a:t/>
            </a:r>
            <a:br>
              <a:rPr lang="es-ES" sz="1800" dirty="0"/>
            </a:b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Déjame que te diga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lo que hace tanto guardo...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3000" dirty="0" smtClean="0">
                <a:latin typeface="Lucida Calligraphy" pitchFamily="66" charset="0"/>
              </a:rPr>
              <a:t/>
            </a:r>
            <a:br>
              <a:rPr lang="es-ES" sz="3000" dirty="0" smtClean="0">
                <a:latin typeface="Lucida Calligraphy" pitchFamily="66" charset="0"/>
              </a:rPr>
            </a:br>
            <a:endParaRPr lang="es-ES" sz="30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HOJAS ROJAS.jpg"/>
          <p:cNvPicPr>
            <a:picLocks noChangeAspect="1"/>
          </p:cNvPicPr>
          <p:nvPr/>
        </p:nvPicPr>
        <p:blipFill>
          <a:blip r:embed="rId2" cstate="print"/>
          <a:srcRect l="13281" r="16406"/>
          <a:stretch>
            <a:fillRect/>
          </a:stretch>
        </p:blipFill>
        <p:spPr>
          <a:xfrm>
            <a:off x="0" y="0"/>
            <a:ext cx="14041438" cy="7921625"/>
          </a:xfrm>
          <a:prstGeom prst="rect">
            <a:avLst/>
          </a:prstGeom>
        </p:spPr>
      </p:pic>
      <p:pic>
        <p:nvPicPr>
          <p:cNvPr id="5" name="4 Imagen" descr="ESPAÑA 2014 305.jpg"/>
          <p:cNvPicPr>
            <a:picLocks noChangeAspect="1"/>
          </p:cNvPicPr>
          <p:nvPr/>
        </p:nvPicPr>
        <p:blipFill>
          <a:blip r:embed="rId3" cstate="print"/>
          <a:srcRect l="27191" r="28193" b="36054"/>
          <a:stretch>
            <a:fillRect/>
          </a:stretch>
        </p:blipFill>
        <p:spPr>
          <a:xfrm>
            <a:off x="5292527" y="3960812"/>
            <a:ext cx="3658217" cy="265983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5 CuadroTexto"/>
          <p:cNvSpPr txBox="1"/>
          <p:nvPr/>
        </p:nvSpPr>
        <p:spPr>
          <a:xfrm>
            <a:off x="3492327" y="6139275"/>
            <a:ext cx="7367874" cy="967465"/>
          </a:xfrm>
          <a:prstGeom prst="rect">
            <a:avLst/>
          </a:prstGeom>
          <a:noFill/>
        </p:spPr>
        <p:txBody>
          <a:bodyPr wrap="square" lIns="135148" tIns="67574" rIns="135148" bIns="67574" rtlCol="0">
            <a:spAutoFit/>
          </a:bodyPr>
          <a:lstStyle/>
          <a:p>
            <a:pPr algn="ctr"/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Déjame que te diga:</a:t>
            </a:r>
          </a:p>
          <a:p>
            <a:pPr algn="ctr"/>
            <a:endParaRPr lang="es-ES" sz="18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800" i="1" dirty="0" smtClean="0">
                <a:solidFill>
                  <a:schemeClr val="bg1"/>
                </a:solidFill>
                <a:latin typeface="Lucida Calligraphy" pitchFamily="66" charset="0"/>
              </a:rPr>
              <a:t>¡ LO MUCHO QUE TE AMO !</a:t>
            </a:r>
            <a:r>
              <a:rPr lang="es-ES" sz="1800" i="1" dirty="0" smtClean="0">
                <a:latin typeface="Lucida Calligraphy" pitchFamily="66" charset="0"/>
              </a:rPr>
              <a:t>..!​</a:t>
            </a:r>
            <a:endParaRPr lang="es-ES" sz="1800" i="1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75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R GRANDE 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32739" y="-1188280"/>
            <a:ext cx="8813323" cy="7921625"/>
          </a:xfrm>
          <a:prstGeom prst="rect">
            <a:avLst/>
          </a:prstGeom>
        </p:spPr>
      </p:pic>
      <p:pic>
        <p:nvPicPr>
          <p:cNvPr id="3" name="2 Imagen" descr="QUE PORQUÈ...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12522" y="5761012"/>
            <a:ext cx="1395929" cy="163806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510335" y="6832422"/>
            <a:ext cx="2303690" cy="444244"/>
          </a:xfrm>
          <a:prstGeom prst="rect">
            <a:avLst/>
          </a:prstGeom>
          <a:noFill/>
        </p:spPr>
        <p:txBody>
          <a:bodyPr wrap="square" lIns="135148" tIns="67574" rIns="135148" bIns="67574" rtlCol="0">
            <a:spAutoFit/>
          </a:bodyPr>
          <a:lstStyle/>
          <a:p>
            <a:r>
              <a:rPr lang="es-AR" sz="2000" dirty="0" err="1" smtClean="0">
                <a:latin typeface="Lucida Calligraphy" pitchFamily="66" charset="0"/>
              </a:rPr>
              <a:t>Ilda</a:t>
            </a:r>
            <a:endParaRPr lang="es-ES" sz="2000" dirty="0"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1079601" y="7030465"/>
            <a:ext cx="2413389" cy="351911"/>
          </a:xfrm>
          <a:prstGeom prst="rect">
            <a:avLst/>
          </a:prstGeom>
          <a:noFill/>
        </p:spPr>
        <p:txBody>
          <a:bodyPr wrap="square" lIns="135148" tIns="67574" rIns="135148" bIns="67574" rtlCol="0">
            <a:spAutoFit/>
          </a:bodyPr>
          <a:lstStyle/>
          <a:p>
            <a:r>
              <a:rPr lang="es-AR" sz="1400" dirty="0" err="1" smtClean="0"/>
              <a:t>Pps</a:t>
            </a:r>
            <a:r>
              <a:rPr lang="es-AR" sz="1400" dirty="0" smtClean="0"/>
              <a:t> sin fines de lucro</a:t>
            </a:r>
            <a:endParaRPr lang="es-ES" sz="1400" dirty="0"/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041438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5484" tIns="62742" rIns="125484" bIns="62742" anchor="ctr"/>
          <a:lstStyle/>
          <a:p>
            <a:pPr defTabSz="1255014" fontAlgn="base">
              <a:spcBef>
                <a:spcPct val="0"/>
              </a:spcBef>
              <a:spcAft>
                <a:spcPct val="0"/>
              </a:spcAft>
            </a:pPr>
            <a:endParaRPr lang="es-AR" sz="2500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041438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5484" tIns="62742" rIns="125484" bIns="62742" anchor="ctr"/>
          <a:lstStyle/>
          <a:p>
            <a:pPr algn="ctr" defTabSz="1255014" fontAlgn="base">
              <a:spcBef>
                <a:spcPct val="0"/>
              </a:spcBef>
              <a:spcAft>
                <a:spcPct val="0"/>
              </a:spcAft>
            </a:pPr>
            <a:endParaRPr lang="es-AR" sz="2500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2313" y="0"/>
            <a:ext cx="7488767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3"/>
            <a:ext cx="14041438" cy="3235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5484" tIns="62742" rIns="125484" bIns="62742">
            <a:spAutoFit/>
          </a:bodyPr>
          <a:lstStyle/>
          <a:p>
            <a:pPr algn="ctr" defTabSz="1255014" fontAlgn="base">
              <a:spcBef>
                <a:spcPct val="50000"/>
              </a:spcBef>
              <a:spcAft>
                <a:spcPct val="0"/>
              </a:spcAft>
            </a:pPr>
            <a:r>
              <a:rPr lang="es-ES" sz="82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6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6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0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0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0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0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755180" y="5457121"/>
            <a:ext cx="4095419" cy="224267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5484" tIns="62742" rIns="125484" bIns="62742">
            <a:spAutoFit/>
          </a:bodyPr>
          <a:lstStyle/>
          <a:p>
            <a:pPr algn="ctr" defTabSz="1255014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2500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sz="2500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sz="2500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sz="2500" b="1" dirty="0" smtClean="0">
                <a:solidFill>
                  <a:srgbClr val="0066FF"/>
                </a:solidFill>
              </a:rPr>
              <a:t> </a:t>
            </a:r>
          </a:p>
          <a:p>
            <a:pPr defTabSz="1255014" fontAlgn="base">
              <a:spcBef>
                <a:spcPct val="50000"/>
              </a:spcBef>
              <a:spcAft>
                <a:spcPct val="0"/>
              </a:spcAft>
            </a:pPr>
            <a:endParaRPr lang="es-ES" sz="2500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58887" y="4840993"/>
            <a:ext cx="3627371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01635" y="5633155"/>
            <a:ext cx="1872192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19084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19084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19084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19084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699</TotalTime>
  <Words>111</Words>
  <Application>Microsoft Office PowerPoint</Application>
  <PresentationFormat>Personalizado</PresentationFormat>
  <Paragraphs>72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Déjame amarte…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Déjame amarte…</dc:title>
  <dc:creator>Totty</dc:creator>
  <cp:lastModifiedBy>Ilda</cp:lastModifiedBy>
  <cp:revision>71</cp:revision>
  <dcterms:created xsi:type="dcterms:W3CDTF">2014-03-09T23:15:07Z</dcterms:created>
  <dcterms:modified xsi:type="dcterms:W3CDTF">2016-02-14T17:15:33Z</dcterms:modified>
</cp:coreProperties>
</file>