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69" r:id="rId3"/>
    <p:sldId id="260" r:id="rId4"/>
    <p:sldId id="27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SZociMID1gmKRRtzJlhlA==" hashData="aYMH3vOrrxPlnOPU1fMWYkWo+j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34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3CA752-8428-42D8-8415-E5BAD773D1E3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36394-FFDC-438A-B8F8-4F90650AB43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36394-FFDC-438A-B8F8-4F90650AB43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16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467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81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92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205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793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7014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474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945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713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99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715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n-U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n-U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5EF0E-ADCB-4BAC-98C2-631CA82567C1}" type="slidenum">
              <a:rPr lang="es-ES_tradnl" altLang="en-US">
                <a:solidFill>
                  <a:srgbClr val="000000"/>
                </a:solidFill>
              </a:rPr>
              <a:pPr/>
              <a:t>‹Nº›</a:t>
            </a:fld>
            <a:endParaRPr lang="es-ES_tradnl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050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73C7C-8BCA-402A-A440-95E36E38BB3D}" type="datetimeFigureOut">
              <a:rPr lang="en-US" smtClean="0"/>
              <a:t>6/6/2014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D02BA-9FC6-494A-89D1-E14181BE3E30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2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Haga clic para modificar el estilo de texto del patrón</a:t>
            </a:r>
          </a:p>
          <a:p>
            <a:pPr lvl="1"/>
            <a:r>
              <a:rPr lang="es-ES_tradnl" altLang="en-US" smtClean="0"/>
              <a:t>Segundo nivel</a:t>
            </a:r>
          </a:p>
          <a:p>
            <a:pPr lvl="2"/>
            <a:r>
              <a:rPr lang="es-ES_tradnl" altLang="en-US" smtClean="0"/>
              <a:t>Tercer nivel</a:t>
            </a:r>
          </a:p>
          <a:p>
            <a:pPr lvl="3"/>
            <a:r>
              <a:rPr lang="es-ES_tradnl" altLang="en-US" smtClean="0"/>
              <a:t>Cuarto nivel</a:t>
            </a:r>
          </a:p>
          <a:p>
            <a:pPr lvl="4"/>
            <a:r>
              <a:rPr lang="es-ES_tradnl" alt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n-U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n-U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D9EB80-D788-4309-A79B-D472F2C64ADA}" type="slidenum">
              <a:rPr lang="es-ES_tradnl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jpeg"/><Relationship Id="rId26" Type="http://schemas.openxmlformats.org/officeDocument/2006/relationships/image" Target="../media/image23.gif"/><Relationship Id="rId3" Type="http://schemas.openxmlformats.org/officeDocument/2006/relationships/audio" Target="../media/audio1.wav"/><Relationship Id="rId21" Type="http://schemas.openxmlformats.org/officeDocument/2006/relationships/image" Target="../media/image18.gif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5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20" Type="http://schemas.openxmlformats.org/officeDocument/2006/relationships/image" Target="../media/image17.png"/><Relationship Id="rId29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24" Type="http://schemas.openxmlformats.org/officeDocument/2006/relationships/image" Target="../media/image21.jpe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28" Type="http://schemas.openxmlformats.org/officeDocument/2006/relationships/image" Target="../media/image25.jpeg"/><Relationship Id="rId10" Type="http://schemas.openxmlformats.org/officeDocument/2006/relationships/image" Target="../media/image7.png"/><Relationship Id="rId19" Type="http://schemas.openxmlformats.org/officeDocument/2006/relationships/image" Target="../media/image16.gif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\Mis documentos\Mis imágenes\MATERIAL_ PSP\NUBES\ciel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43408"/>
            <a:ext cx="91440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:\Documents and Settings\admin\Mis documentos\CONVOCATORIAS\PPS MY\2014\EL POEMA DE  GINA\materiais_historia\PAGINAS\la  segunda  del princip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79322"/>
            <a:ext cx="3508821" cy="539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Documents and Settings\admin\Mis documentos\CONVOCATORIAS\PPS MY\2014\EL POEMA DE  GINA\materiais_historia\PAGINAS\AL principi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045" y="866859"/>
            <a:ext cx="3547963" cy="540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admin\Mis documentos\CONVOCATORIAS\PPS MY\2014\EL POEMA DE  GINA\materiais_historia\PAGINAS\aaaaaaaaaaaaaaa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759" y="866859"/>
            <a:ext cx="3535170" cy="537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Documents and Settings\admin\Mis documentos\CONVOCATORIAS\PPS MY\2014\EL POEMA DE  GINA\materiais_historia\PAGINAS\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558" y="1018624"/>
            <a:ext cx="298020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admin\Mis documentos\CONVOCATORIAS\PPS MY\2014\EL POEMA DE  GINA\materiais_historia\PAGINAS\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758" y="1018624"/>
            <a:ext cx="301165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Elipse"/>
          <p:cNvSpPr/>
          <p:nvPr/>
        </p:nvSpPr>
        <p:spPr>
          <a:xfrm>
            <a:off x="5220072" y="938870"/>
            <a:ext cx="1589524" cy="1338588"/>
          </a:xfrm>
          <a:prstGeom prst="ellipse">
            <a:avLst/>
          </a:prstGeom>
          <a:blipFill dpi="0" rotWithShape="1">
            <a:blip r:embed="rId10">
              <a:alphaModFix amt="41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2" name="Picture 4" descr="C:\Documents and Settings\admin\Mis documentos\Mis imágenes\GIFS\BRILLITOS Y  MAS\qqqqqqqqqqqq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24744"/>
            <a:ext cx="167299" cy="16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Documents and Settings\admin\Mis documentos\Mis imágenes\GIFS\BRILLITOS Y  MAS\qqqqqqqqqqqq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96" y="1277144"/>
            <a:ext cx="167299" cy="16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Mis documentos\CONVOCATORIAS\PPS MY\2014\EL POEMA DE  GINA\materiais_historia\PAGINAS\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09" y="1018624"/>
            <a:ext cx="3022450" cy="511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Mis documentos\CONVOCATORIAS\PPS MY\2014\EL POEMA DE  GINA\materiais_historia\PAGINAS\4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118" y="1047574"/>
            <a:ext cx="2969400" cy="511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admin\Mis documentos\CONVOCATORIAS\PPS MY\2014\EL POEMA DE  GINA\CONEXION 3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123" y="2286586"/>
            <a:ext cx="3654529" cy="365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admin\Mis documentos\CONVOCATORIAS\PPS MY\2014\EL POEMA DE  GINA\materiais_historia\PAGINAS\5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09" y="1033963"/>
            <a:ext cx="3022451" cy="511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admin\Mis documentos\CONVOCATORIAS\PPS MY\2014\EL POEMA DE  GINA\materiais_historia\PAGINAS\6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118" y="1024761"/>
            <a:ext cx="2999654" cy="511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Mis documentos\CONVOCATORIAS\PPS MY\2014\EL POEMA DE  GINA\materiais_historia\PAGINAS\7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405" y="1038415"/>
            <a:ext cx="3038229" cy="511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Mis documentos\CONVOCATORIAS\PPS MY\2014\EL POEMA DE  GINA\materiais_historia\PAGINAS\8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246" y="1018625"/>
            <a:ext cx="2990526" cy="514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Mis documentos\CONVOCATORIAS\PPS MY\2014\EL POEMA DE  GINA\materiais_historia\PAGINAS\CASCADA dela hoja 9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405" y="1004469"/>
            <a:ext cx="3053481" cy="515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Mis documentos\CONVOCATORIAS\PPS MY\2014\EL POEMA DE  GINA\gotita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569" y="1360793"/>
            <a:ext cx="153540" cy="26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Mis documentos\CONVOCATORIAS\PPS MY\2014\EL POEMA DE  GINA\materiais_historia\PAGINAS\FLAMA DE  OJA  10.gif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95" y="1021112"/>
            <a:ext cx="3058406" cy="512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Mis documentos\CONVOCATORIAS\PPS MY\2014\EL POEMA DE  GINA\GOTA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692733"/>
            <a:ext cx="685800" cy="5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ocuments and Settings\admin\Mis documentos\CONVOCATORIAS\PPS MY\2014\EL POEMA DE  GINA\hoja derecha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118" y="1026293"/>
            <a:ext cx="3051067" cy="51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C:\Documents and Settings\admin\Mis documentos\CONVOCATORIAS\PPS MY\2014\EL POEMA DE  GINA\materiais_historia\PAGINAS\14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939" y="1038415"/>
            <a:ext cx="3047904" cy="512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admin\Mis documentos\CONVOCATORIAS\PPS MY\2014\EL POEMA DE  GINA\dddddddddddd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939" y="1019511"/>
            <a:ext cx="3063421" cy="513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2" descr="C:\Documents and Settings\admin\Mis documentos\CONVOCATORIAS\PPS MY\2014\EL POEMA DE  GINA\tumblr_lt7m7vAYBp1qek342o1_500.gif"/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876" y="1047574"/>
            <a:ext cx="3257836" cy="42536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Documents and Settings\admin\Mis documentos\CONVOCATORIAS\PPS MY\2014\EL POEMA DE  GINA\Imagen7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631" y="3793612"/>
            <a:ext cx="2563483" cy="218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Documents and Settings\admin\Mis documentos\CONVOCATORIAS\PPS MY\2014\EL POEMA DE  GINA\materiais_historia\PAGINAS\13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476" y="1024761"/>
            <a:ext cx="3056367" cy="516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C:\Documents and Settings\admin\Mis documentos\CONVOCATORIAS\PPS MY\2014\EL POEMA DE  GINA\materiais_historia\PAGINAS\fin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732" y="1006549"/>
            <a:ext cx="3090870" cy="5145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Documents and Settings\admin\Mis documentos\Mis imágenes\MATERIAL_ PSP\NUBES\ciel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505"/>
            <a:ext cx="91440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93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987">
        <p:sndAc>
          <p:stSnd>
            <p:snd r:embed="rId3" name="nikos_in_corfu_-_the_beginning-nikos_ignatiadis.wav"/>
          </p:stSnd>
        </p:sndAc>
      </p:transition>
    </mc:Choice>
    <mc:Fallback>
      <p:transition spd="slow" advTm="129987">
        <p:sndAc>
          <p:stSnd>
            <p:snd r:embed="rId3" name="nikos_in_corfu_-_the_beginning-nikos_ignatiad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50"/>
                            </p:stCondLst>
                            <p:childTnLst>
                              <p:par>
                                <p:cTn id="2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50"/>
                            </p:stCondLst>
                            <p:childTnLst>
                              <p:par>
                                <p:cTn id="29" presetID="17" presetClass="entr" presetSubtype="2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750"/>
                            </p:stCondLst>
                            <p:childTnLst>
                              <p:par>
                                <p:cTn id="52" presetID="17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75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1750"/>
                            </p:stCondLst>
                            <p:childTnLst>
                              <p:par>
                                <p:cTn id="66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9750"/>
                            </p:stCondLst>
                            <p:childTnLst>
                              <p:par>
                                <p:cTn id="76" presetID="17" presetClass="entr" presetSubtype="2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3750"/>
                            </p:stCondLst>
                            <p:childTnLst>
                              <p:par>
                                <p:cTn id="86" presetID="17" presetClass="entr" presetSubtype="2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8750"/>
                            </p:stCondLst>
                            <p:childTnLst>
                              <p:par>
                                <p:cTn id="9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C -0.00399 0.01111 -0.0092 0.02894 -0.00243 0.04051 C -0.00069 0.04329 0.00191 0.04584 0.00382 0.04885 C 0.00469 0.05162 0.00538 0.0544 0.00625 0.05718 C 0.0066 0.05834 0.00746 0.06111 0.00746 0.06158 C 0.0059 0.07199 0.00746 0.07523 0.0026 0.08172 C 5.55556E-7 0.08519 -0.00486 0.0926 -0.00486 0.09283 C -0.00399 0.1132 -0.00469 0.13264 0.0026 0.15139 C 0.00069 0.16551 -0.00122 0.17315 -0.00486 0.18565 C -0.00399 0.20695 -0.00104 0.22662 -0.00486 0.24722 C -0.00573 0.25162 -0.00851 0.25533 -0.00972 0.25949 C -0.00938 0.26736 -0.0099 0.27523 -0.00851 0.28287 C -0.00694 0.29074 0.00226 0.29746 0.00746 0.30209 C 0.01024 0.31135 0.01042 0.31621 0.00503 0.32547 C 0.00538 0.33033 0.00538 0.33542 0.00625 0.34051 C 0.0066 0.3419 0.00799 0.34306 0.00868 0.34445 C 0.01389 0.35625 0.02691 0.35972 0.03785 0.36227 C 0.04045 0.37107 0.03924 0.38125 0.04271 0.38959 C 0.04705 0.39954 0.05608 0.40185 0.06354 0.40741 C 0.06823 0.42292 0.06371 0.43773 0.05868 0.45255 C 0.05903 0.45602 0.06024 0.4676 0.06111 0.47176 C 0.06181 0.47454 0.06354 0.47986 0.06354 0.4801 C 0.06076 0.49236 0.05486 0.50185 0.06476 0.51273 C 0.06181 0.5338 0.06528 0.52547 0.05746 0.53866 C 0.0559 0.54121 0.0526 0.54699 0.0526 0.54722 C 0.05556 0.56945 0.05764 0.5956 0.04635 0.61528 C 0.0474 0.61736 0.05816 0.63773 0.05 0.62894 C 0.05174 0.63866 0.05503 0.64954 0.05503 0.65903 C 0.05503 0.66042 0.05417 0.65718 0.05382 0.65625 " pathEditMode="relative" rAng="0" ptsTypes="ffffffffffffffffffffffffffffA">
                                      <p:cBhvr>
                                        <p:cTn id="99" dur="8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7" y="33009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675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6750"/>
                            </p:stCondLst>
                            <p:childTnLst>
                              <p:par>
                                <p:cTn id="126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1675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Mis imágenes\MATERIAL_ PSP\NUBES\ciel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43408"/>
            <a:ext cx="91440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Documents and Settings\admin\Mis documentos\CONVOCATORIAS\PPS MY\2014\EL POEMA DE  GINA\materiais_historia\PAGINAS\f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20" y="1022854"/>
            <a:ext cx="3090870" cy="508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1131161" y="902420"/>
            <a:ext cx="34900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atin typeface="BernhardTango BT" panose="03040602040406080504" pitchFamily="66" charset="0"/>
              </a:rPr>
              <a:t>Gina muchas gracias</a:t>
            </a:r>
          </a:p>
          <a:p>
            <a:r>
              <a:rPr lang="es-ES" sz="2800" b="1" dirty="0" smtClean="0">
                <a:latin typeface="BernhardTango BT" panose="03040602040406080504" pitchFamily="66" charset="0"/>
              </a:rPr>
              <a:t>por  el poema  tan  bello</a:t>
            </a:r>
          </a:p>
          <a:p>
            <a:r>
              <a:rPr lang="es-ES" sz="2800" b="1" dirty="0">
                <a:latin typeface="BernhardTango BT" panose="03040602040406080504" pitchFamily="66" charset="0"/>
              </a:rPr>
              <a:t>s</a:t>
            </a:r>
            <a:r>
              <a:rPr lang="es-ES" sz="2800" b="1" dirty="0" smtClean="0">
                <a:latin typeface="BernhardTango BT" panose="03040602040406080504" pitchFamily="66" charset="0"/>
              </a:rPr>
              <a:t>in el este  libro  virtual </a:t>
            </a:r>
          </a:p>
          <a:p>
            <a:r>
              <a:rPr lang="es-ES" sz="2800" b="1" dirty="0">
                <a:latin typeface="BernhardTango BT" panose="03040602040406080504" pitchFamily="66" charset="0"/>
              </a:rPr>
              <a:t>n</a:t>
            </a:r>
            <a:r>
              <a:rPr lang="es-ES" sz="2800" b="1" dirty="0" smtClean="0">
                <a:latin typeface="BernhardTango BT" panose="03040602040406080504" pitchFamily="66" charset="0"/>
              </a:rPr>
              <a:t>o  hubiera  sido lo  mismo.</a:t>
            </a:r>
          </a:p>
          <a:p>
            <a:endParaRPr lang="es-ES" sz="2800" b="1" dirty="0">
              <a:latin typeface="BernhardTango BT" panose="03040602040406080504" pitchFamily="66" charset="0"/>
            </a:endParaRPr>
          </a:p>
          <a:p>
            <a:r>
              <a:rPr lang="es-ES" sz="2800" b="1" dirty="0" smtClean="0">
                <a:latin typeface="BernhardTango BT" panose="03040602040406080504" pitchFamily="66" charset="0"/>
              </a:rPr>
              <a:t>Yuls. </a:t>
            </a:r>
            <a:endParaRPr lang="en-US" sz="2800" b="1" dirty="0">
              <a:latin typeface="BernhardTango BT" panose="03040602040406080504" pitchFamily="66" charset="0"/>
            </a:endParaRPr>
          </a:p>
        </p:txBody>
      </p:sp>
      <p:pic>
        <p:nvPicPr>
          <p:cNvPr id="5" name="Picture 4" descr="C:\Documents and Settings\admin\Mis documentos\CONVOCATORIAS\PPS MY\2014\EL POEMA DE  GINA\materiais_historia\PAGINAS\la  segunda  del principi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79322"/>
            <a:ext cx="3508821" cy="539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1096045" y="879322"/>
            <a:ext cx="3547963" cy="5401508"/>
            <a:chOff x="1096045" y="866859"/>
            <a:chExt cx="3547963" cy="5401508"/>
          </a:xfrm>
        </p:grpSpPr>
        <p:pic>
          <p:nvPicPr>
            <p:cNvPr id="7" name="Picture 3" descr="C:\Documents and Settings\admin\Mis documentos\CONVOCATORIAS\PPS MY\2014\EL POEMA DE  GINA\materiais_historia\PAGINAS\AL principio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6045" y="866859"/>
              <a:ext cx="3547963" cy="5401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Documents and Settings\admin\Mis documentos\CONVOCATORIAS\PPS MY\2014\EL POEMA DE  GINA\materiais_historia\PAGINAS\13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432" y="1011177"/>
              <a:ext cx="3035241" cy="5121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C:\Documents and Settings\admin\Mis documentos\CONVOCATORIAS\PPS MY\2014\EL POEMA DE  GINA\materiais_historia\PAGINAS\aaaaaaaaaaaaaaa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19" y="879322"/>
            <a:ext cx="3531609" cy="536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Documents and Settings\admin\Mis documentos\Mis imágenes\MATERIAL_ PSP\NUBES\ciel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505"/>
            <a:ext cx="91440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972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30"/>
    </mc:Choice>
    <mc:Fallback>
      <p:transition spd="slow" advTm="13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n-U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1164</TotalTime>
  <Words>82</Words>
  <Application>Microsoft Office PowerPoint</Application>
  <PresentationFormat>Presentación en pantalla (4:3)</PresentationFormat>
  <Paragraphs>35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</vt:vector>
  </TitlesOfParts>
  <Company>WindowsWolf.com.ar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Yuls</dc:creator>
  <cp:lastModifiedBy>Yuls</cp:lastModifiedBy>
  <cp:revision>146</cp:revision>
  <dcterms:created xsi:type="dcterms:W3CDTF">2014-04-14T02:28:40Z</dcterms:created>
  <dcterms:modified xsi:type="dcterms:W3CDTF">2014-06-07T04:34:26Z</dcterms:modified>
</cp:coreProperties>
</file>