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5"/>
  </p:notesMasterIdLst>
  <p:sldIdLst>
    <p:sldId id="287" r:id="rId3"/>
    <p:sldId id="290" r:id="rId4"/>
    <p:sldId id="256" r:id="rId5"/>
    <p:sldId id="288" r:id="rId6"/>
    <p:sldId id="285" r:id="rId7"/>
    <p:sldId id="289" r:id="rId8"/>
    <p:sldId id="266" r:id="rId9"/>
    <p:sldId id="278" r:id="rId10"/>
    <p:sldId id="271" r:id="rId11"/>
    <p:sldId id="268" r:id="rId12"/>
    <p:sldId id="279" r:id="rId13"/>
    <p:sldId id="277" r:id="rId14"/>
    <p:sldId id="291" r:id="rId15"/>
    <p:sldId id="281" r:id="rId16"/>
    <p:sldId id="265" r:id="rId17"/>
    <p:sldId id="272" r:id="rId18"/>
    <p:sldId id="284" r:id="rId19"/>
    <p:sldId id="292" r:id="rId20"/>
    <p:sldId id="306" r:id="rId21"/>
    <p:sldId id="305" r:id="rId22"/>
    <p:sldId id="304" r:id="rId23"/>
    <p:sldId id="303" r:id="rId24"/>
    <p:sldId id="302" r:id="rId25"/>
    <p:sldId id="301" r:id="rId26"/>
    <p:sldId id="300" r:id="rId27"/>
    <p:sldId id="299" r:id="rId28"/>
    <p:sldId id="297" r:id="rId29"/>
    <p:sldId id="298" r:id="rId30"/>
    <p:sldId id="295" r:id="rId31"/>
    <p:sldId id="296" r:id="rId32"/>
    <p:sldId id="294" r:id="rId33"/>
    <p:sldId id="283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CY7kWEXFOVg4fBCsd7KGg" hashData="mjjPM3ba6+b/eHJ5svuxvUkhym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D694"/>
    <a:srgbClr val="664D0E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1" autoAdjust="0"/>
    <p:restoredTop sz="94660"/>
  </p:normalViewPr>
  <p:slideViewPr>
    <p:cSldViewPr>
      <p:cViewPr>
        <p:scale>
          <a:sx n="50" d="100"/>
          <a:sy n="50" d="100"/>
        </p:scale>
        <p:origin x="-6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1C8DE-78A5-4188-B7CB-388A5E2B6573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B1F2C-E135-4F05-B18C-5E5F1EF8FF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AD8C8-A5BF-4AFD-8DCA-34BEFDD354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A47C8-DDBD-4AE0-BB0B-08324F04C855}" type="datetimeFigureOut">
              <a:rPr lang="es-ES" smtClean="0"/>
              <a:pPr/>
              <a:t>30/06/2012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809A9-E5A2-4B74-9F0C-449A7AA1DA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FF12AA-F277-45D3-BBBD-088ABFFEAE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03bbae4-6165-43ae-a1d3-a0f8dab1d755.jpeg"/>
          <p:cNvPicPr>
            <a:picLocks noGrp="1" noChangeAspect="1"/>
          </p:cNvPicPr>
          <p:nvPr>
            <p:ph idx="1"/>
          </p:nvPr>
        </p:nvPicPr>
        <p:blipFill>
          <a:blip r:embed="rId3"/>
          <a:srcRect t="3125"/>
          <a:stretch>
            <a:fillRect/>
          </a:stretch>
        </p:blipFill>
        <p:spPr>
          <a:xfrm>
            <a:off x="0" y="0"/>
            <a:ext cx="465737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8072462" y="214290"/>
            <a:ext cx="70500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200" dirty="0">
              <a:solidFill>
                <a:srgbClr val="FF0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58016" y="22859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7000892" y="371475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3714744" y="285728"/>
            <a:ext cx="364330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357950" y="478632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6000" b="1" dirty="0"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3796" name="Picture 4" descr="http://static1.glowtxt.com/data1/a/3/8/a38cccb8cb0e2ceaf6f431690bbc4748cc9c5ed5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929058" y="186734"/>
            <a:ext cx="2357454" cy="1313440"/>
          </a:xfrm>
          <a:prstGeom prst="rect">
            <a:avLst/>
          </a:prstGeom>
          <a:noFill/>
        </p:spPr>
      </p:pic>
      <p:pic>
        <p:nvPicPr>
          <p:cNvPr id="33798" name="Picture 6" descr="http://static1.glowtxt.com/data1/d/4/9/d497b737ab56fdab1b94377537f3d9e093a9566c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786314" y="1428736"/>
            <a:ext cx="3040833" cy="1714512"/>
          </a:xfrm>
          <a:prstGeom prst="rect">
            <a:avLst/>
          </a:prstGeom>
          <a:noFill/>
        </p:spPr>
      </p:pic>
      <p:pic>
        <p:nvPicPr>
          <p:cNvPr id="33800" name="Picture 8" descr="http://static1.glowtxt.com/data1/a/d/a/ada96c7e504e8a492363e367879b385fb83486a3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786446" y="3286124"/>
            <a:ext cx="1821667" cy="1214446"/>
          </a:xfrm>
          <a:prstGeom prst="rect">
            <a:avLst/>
          </a:prstGeom>
          <a:noFill/>
        </p:spPr>
      </p:pic>
      <p:pic>
        <p:nvPicPr>
          <p:cNvPr id="15" name="Picture 6" descr="http://static1.glowtxt.com/data1/d/4/9/d497b737ab56fdab1b94377537f3d9e093a9566c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103167" y="4500570"/>
            <a:ext cx="3040833" cy="1714512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4030100" y="6286520"/>
            <a:ext cx="5113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* VERSION </a:t>
            </a:r>
            <a:r>
              <a:rPr lang="es-ES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CANTADA Y VERSION </a:t>
            </a:r>
            <a:r>
              <a:rPr lang="es-ES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ligraphic" pitchFamily="2" charset="0"/>
              </a:rPr>
              <a:t>DECLAMADA*</a:t>
            </a:r>
            <a:endParaRPr lang="es-ES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ligraphic" pitchFamily="2" charset="0"/>
            </a:endParaRPr>
          </a:p>
        </p:txBody>
      </p:sp>
    </p:spTree>
  </p:cSld>
  <p:clrMapOvr>
    <a:masterClrMapping/>
  </p:clrMapOvr>
  <p:transition advTm="13000">
    <p:sndAc>
      <p:stSnd>
        <p:snd r:embed="rId2" name="DE PUNTA A PUNTA ALVARO TOR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-sensual_MUJIMA20110216_0045_6.jpg"/>
          <p:cNvPicPr>
            <a:picLocks noGrp="1" noChangeAspect="1"/>
          </p:cNvPicPr>
          <p:nvPr>
            <p:ph idx="1"/>
          </p:nvPr>
        </p:nvPicPr>
        <p:blipFill>
          <a:blip r:embed="rId2"/>
          <a:srcRect b="9722"/>
          <a:stretch>
            <a:fillRect/>
          </a:stretch>
        </p:blipFill>
        <p:spPr>
          <a:xfrm>
            <a:off x="0" y="571480"/>
            <a:ext cx="9144000" cy="5214974"/>
          </a:xfrm>
        </p:spPr>
      </p:pic>
      <p:sp>
        <p:nvSpPr>
          <p:cNvPr id="5" name="4 CuadroTexto"/>
          <p:cNvSpPr txBox="1"/>
          <p:nvPr/>
        </p:nvSpPr>
        <p:spPr>
          <a:xfrm>
            <a:off x="7572396" y="5572140"/>
            <a:ext cx="70500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"/>
            <a:ext cx="707236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621508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6072206"/>
            <a:ext cx="705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mbrace2.jpg"/>
          <p:cNvPicPr>
            <a:picLocks noGrp="1" noChangeAspect="1"/>
          </p:cNvPicPr>
          <p:nvPr>
            <p:ph idx="1"/>
          </p:nvPr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143900" y="6334780"/>
            <a:ext cx="705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6" name="5 Marcador de contenido" descr="c3d78d14dcc5878838c71d4gv5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45224"/>
          </a:xfrm>
        </p:spPr>
      </p:pic>
      <p:sp>
        <p:nvSpPr>
          <p:cNvPr id="4" name="3 CuadroTexto"/>
          <p:cNvSpPr txBox="1"/>
          <p:nvPr/>
        </p:nvSpPr>
        <p:spPr>
          <a:xfrm>
            <a:off x="7643834" y="5965448"/>
            <a:ext cx="70500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mpias.jp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t="4166"/>
          <a:stretch>
            <a:fillRect/>
          </a:stretch>
        </p:blipFill>
        <p:spPr>
          <a:xfrm>
            <a:off x="0" y="0"/>
            <a:ext cx="9170612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929586" y="357166"/>
            <a:ext cx="705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he-romantica-273501.gif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714348" y="285728"/>
            <a:ext cx="7770870" cy="635795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71472" y="6000768"/>
            <a:ext cx="705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efed6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8483" y="0"/>
            <a:ext cx="10024019" cy="70732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sz="1200" dirty="0" smtClean="0"/>
          </a:p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643834" y="5643578"/>
            <a:ext cx="705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gl911qf.jpg"/>
          <p:cNvPicPr>
            <a:picLocks noChangeAspect="1"/>
          </p:cNvPicPr>
          <p:nvPr/>
        </p:nvPicPr>
        <p:blipFill>
          <a:blip r:embed="rId2">
            <a:lum contrast="10000"/>
          </a:blip>
          <a:srcRect l="2343" t="4399" r="3125" b="5140"/>
          <a:stretch>
            <a:fillRect/>
          </a:stretch>
        </p:blipFill>
        <p:spPr>
          <a:xfrm>
            <a:off x="-1" y="0"/>
            <a:ext cx="91351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35795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286512" y="6072206"/>
            <a:ext cx="705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4D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edec2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-214338"/>
            <a:ext cx="9858444" cy="75724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8072462" y="6211669"/>
            <a:ext cx="714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0D69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b504b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22 (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3857628"/>
            <a:ext cx="1314450" cy="9144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28662" y="5643578"/>
            <a:ext cx="705001" cy="523220"/>
          </a:xfrm>
          <a:prstGeom prst="rect">
            <a:avLst/>
          </a:prstGeom>
          <a:noFill/>
          <a:effectLst>
            <a:softEdge rad="635000"/>
          </a:effectLst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c0653a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92683" cy="6858000"/>
          </a:xfrm>
          <a:prstGeom prst="rect">
            <a:avLst/>
          </a:prstGeom>
        </p:spPr>
      </p:pic>
      <p:pic>
        <p:nvPicPr>
          <p:cNvPr id="12" name="11 Imagen" descr="1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29757">
            <a:off x="-873286" y="3308190"/>
            <a:ext cx="6072230" cy="418893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12 CuadroTexto"/>
          <p:cNvSpPr txBox="1"/>
          <p:nvPr/>
        </p:nvSpPr>
        <p:spPr>
          <a:xfrm>
            <a:off x="1928794" y="6334780"/>
            <a:ext cx="705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590645577_1.jpg"/>
          <p:cNvPicPr>
            <a:picLocks noGrp="1" noChangeAspect="1"/>
          </p:cNvPicPr>
          <p:nvPr>
            <p:ph idx="1"/>
          </p:nvPr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143900" y="285728"/>
            <a:ext cx="705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lr_m4x0okAAl11r08xlao1_500.gif"/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785786" y="-785842"/>
            <a:ext cx="8047947" cy="6508294"/>
          </a:xfrm>
          <a:prstGeom prst="ellipse">
            <a:avLst/>
          </a:prstGeom>
          <a:blipFill>
            <a:blip r:embed="rId4">
              <a:lum contrast="10000"/>
            </a:blip>
            <a:stretch>
              <a:fillRect/>
            </a:stretch>
          </a:blipFill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5715016"/>
            <a:ext cx="85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4uiuju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vios-con-romanticismo-450899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-523903"/>
            <a:ext cx="6072230" cy="809630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071538" y="6072206"/>
            <a:ext cx="705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7599_207550736032754_100003334869027_360140_74302254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1500174"/>
            <a:ext cx="4956077" cy="4630372"/>
          </a:xfrm>
          <a:prstGeom prst="hear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14282" y="6072206"/>
            <a:ext cx="70500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chemeClr val="bg1">
                  <a:lumMod val="75000"/>
                  <a:lumOff val="25000"/>
                </a:schemeClr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8d3149a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42975" y="0"/>
            <a:ext cx="9844995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143900" y="714356"/>
            <a:ext cx="70500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200" dirty="0">
              <a:solidFill>
                <a:srgbClr val="FFFF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29190" y="5786454"/>
            <a:ext cx="184731" cy="369332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  <p:txBody>
          <a:bodyPr wrap="none" rtlCol="0">
            <a:spAutoFit/>
          </a:bodyPr>
          <a:lstStyle/>
          <a:p>
            <a:endParaRPr lang="es-ES" dirty="0"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00100" y="5643578"/>
            <a:ext cx="2433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Tema: De Punta  a Punta</a:t>
            </a:r>
          </a:p>
          <a:p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Interpreta : </a:t>
            </a:r>
            <a:r>
              <a:rPr lang="es-ES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Alvaro</a:t>
            </a:r>
            <a:r>
              <a:rPr lang="es-ES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Torres  </a:t>
            </a:r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95e2c2e08dba4600225750649b041f6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8072462" y="214290"/>
            <a:ext cx="71493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200" dirty="0">
              <a:solidFill>
                <a:srgbClr val="FF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58016" y="22859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000892" y="371475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357950" y="4786322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6000" b="1" dirty="0">
              <a:blipFill>
                <a:blip r:embed="rId4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" name="Picture 4" descr="http://static1.glowtxt.com/data1/a/3/8/a38cccb8cb0e2ceaf6f431690bbc4748cc9c5ed5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00034" y="285728"/>
            <a:ext cx="2357454" cy="1313440"/>
          </a:xfrm>
          <a:prstGeom prst="rect">
            <a:avLst/>
          </a:prstGeom>
          <a:noFill/>
        </p:spPr>
      </p:pic>
      <p:pic>
        <p:nvPicPr>
          <p:cNvPr id="11" name="Picture 6" descr="http://static1.glowtxt.com/data1/d/4/9/d497b737ab56fdab1b94377537f3d9e093a9566c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85720" y="1643050"/>
            <a:ext cx="3040833" cy="1714512"/>
          </a:xfrm>
          <a:prstGeom prst="rect">
            <a:avLst/>
          </a:prstGeom>
          <a:noFill/>
        </p:spPr>
      </p:pic>
      <p:pic>
        <p:nvPicPr>
          <p:cNvPr id="12" name="Picture 8" descr="http://static1.glowtxt.com/data1/a/d/a/ada96c7e504e8a492363e367879b385fb83486a3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28596" y="3714752"/>
            <a:ext cx="1821667" cy="1214446"/>
          </a:xfrm>
          <a:prstGeom prst="rect">
            <a:avLst/>
          </a:prstGeom>
          <a:noFill/>
        </p:spPr>
      </p:pic>
      <p:pic>
        <p:nvPicPr>
          <p:cNvPr id="13" name="Picture 6" descr="http://static1.glowtxt.com/data1/d/4/9/d497b737ab56fdab1b94377537f3d9e093a9566cda39a3ee5e6b4b0d3255bfef95601890afd80709da39a3ee5e6b4b0d3255bfef95601890afd80709ace9d07c2508c6f90c5ce464a82fb0c1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57158" y="5143488"/>
            <a:ext cx="3040833" cy="1714512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215074" y="55007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5357818" y="6215082"/>
            <a:ext cx="3438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Declamado por  Fernando </a:t>
            </a:r>
            <a:r>
              <a:rPr lang="es-ES" dirty="0" err="1" smtClean="0">
                <a:solidFill>
                  <a:srgbClr val="FF0000"/>
                </a:solidFill>
              </a:rPr>
              <a:t>Calcutta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>
    <p:sndAc>
      <p:stSnd>
        <p:snd r:embed="rId2" name="Depuntaapunta FERNANDO CALCUT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U6KL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6072206"/>
          </a:xfrm>
          <a:effectLst>
            <a:softEdge rad="635000"/>
          </a:effectLst>
        </p:spPr>
      </p:pic>
      <p:pic>
        <p:nvPicPr>
          <p:cNvPr id="5" name="4 Imagen" descr="www.BancodeImagenesGratuitas.com-rosa-rose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</a:blip>
          <a:srcRect l="4576" b="9095"/>
          <a:stretch>
            <a:fillRect/>
          </a:stretch>
        </p:blipFill>
        <p:spPr>
          <a:xfrm rot="18446169">
            <a:off x="5468424" y="203036"/>
            <a:ext cx="3696737" cy="35436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7500958" y="6072206"/>
            <a:ext cx="7149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6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fr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8072462" y="6143644"/>
            <a:ext cx="7149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6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6jsg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-1" y="0"/>
            <a:ext cx="918484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071538" y="6000768"/>
            <a:ext cx="7149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6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8a4517b1430e2e5993a0d892722a8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6357958"/>
            <a:ext cx="7897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6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01060~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928662" y="5786454"/>
            <a:ext cx="714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399b86eb6ebf2cb505915f683b1ac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500958" y="6357958"/>
            <a:ext cx="714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8a1e3c201fb623699b67956381785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358082" y="6143644"/>
            <a:ext cx="714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rotismoqy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12366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7429520" y="6072206"/>
            <a:ext cx="714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c2b98092d84b50c78dd2757d8982aa0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14282" y="5643578"/>
            <a:ext cx="714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ys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7715272" y="5857892"/>
            <a:ext cx="7149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rto9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0"/>
            <a:ext cx="7929618" cy="6858000"/>
          </a:xfr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6786578" y="5929330"/>
            <a:ext cx="714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eja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428596" y="285728"/>
            <a:ext cx="714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9d5972f74baf4fd7ae945c963303c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8072462" y="357166"/>
            <a:ext cx="7149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714844" y="5903893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atura MT Script Capitals" pitchFamily="66" charset="0"/>
              </a:rPr>
              <a:t>Francisco del Olmo - Jazmín</a:t>
            </a:r>
          </a:p>
          <a:p>
            <a:endPara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PUNTA A PUNTA -DOS VERSIONE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PUNTA A PUNTA -DOS VERSIONES-</Template>
  <TotalTime>0</TotalTime>
  <Words>118</Words>
  <Application>Microsoft Office PowerPoint</Application>
  <PresentationFormat>Presentación en pantalla (4:3)</PresentationFormat>
  <Paragraphs>68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DE PUNTA A PUNTA -DOS VERSIONES-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2012-06-30T20:23:45Z</dcterms:created>
  <dcterms:modified xsi:type="dcterms:W3CDTF">2012-06-30T20:27:56Z</dcterms:modified>
</cp:coreProperties>
</file>