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6"/>
  </p:notesMasterIdLst>
  <p:sldIdLst>
    <p:sldId id="256" r:id="rId2"/>
    <p:sldId id="281" r:id="rId3"/>
    <p:sldId id="285" r:id="rId4"/>
    <p:sldId id="283" r:id="rId5"/>
    <p:sldId id="284" r:id="rId6"/>
    <p:sldId id="266" r:id="rId7"/>
    <p:sldId id="286" r:id="rId8"/>
    <p:sldId id="279" r:id="rId9"/>
    <p:sldId id="268" r:id="rId10"/>
    <p:sldId id="287" r:id="rId11"/>
    <p:sldId id="288" r:id="rId12"/>
    <p:sldId id="289" r:id="rId13"/>
    <p:sldId id="291" r:id="rId14"/>
    <p:sldId id="301" r:id="rId15"/>
    <p:sldId id="290" r:id="rId16"/>
    <p:sldId id="272" r:id="rId17"/>
    <p:sldId id="297" r:id="rId18"/>
    <p:sldId id="292" r:id="rId19"/>
    <p:sldId id="293" r:id="rId20"/>
    <p:sldId id="294" r:id="rId21"/>
    <p:sldId id="296" r:id="rId22"/>
    <p:sldId id="295" r:id="rId23"/>
    <p:sldId id="298" r:id="rId24"/>
    <p:sldId id="299" r:id="rId25"/>
    <p:sldId id="300" r:id="rId26"/>
    <p:sldId id="274" r:id="rId27"/>
    <p:sldId id="267" r:id="rId28"/>
    <p:sldId id="302" r:id="rId29"/>
    <p:sldId id="280" r:id="rId30"/>
    <p:sldId id="258" r:id="rId31"/>
    <p:sldId id="259" r:id="rId32"/>
    <p:sldId id="269" r:id="rId33"/>
    <p:sldId id="260" r:id="rId34"/>
    <p:sldId id="270" r:id="rId35"/>
    <p:sldId id="261" r:id="rId36"/>
    <p:sldId id="271" r:id="rId37"/>
    <p:sldId id="262" r:id="rId38"/>
    <p:sldId id="304" r:id="rId39"/>
    <p:sldId id="316" r:id="rId40"/>
    <p:sldId id="305" r:id="rId41"/>
    <p:sldId id="306" r:id="rId42"/>
    <p:sldId id="307" r:id="rId43"/>
    <p:sldId id="308" r:id="rId44"/>
    <p:sldId id="318" r:id="rId45"/>
    <p:sldId id="319" r:id="rId46"/>
    <p:sldId id="310" r:id="rId47"/>
    <p:sldId id="320" r:id="rId48"/>
    <p:sldId id="311" r:id="rId49"/>
    <p:sldId id="317" r:id="rId50"/>
    <p:sldId id="321" r:id="rId51"/>
    <p:sldId id="303" r:id="rId52"/>
    <p:sldId id="313" r:id="rId53"/>
    <p:sldId id="323" r:id="rId54"/>
    <p:sldId id="322" r:id="rId55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n57hgebODlD8cMH1HKDbIA==" hashData="2I43Gbsfp0hGbx+ua/CF3e9E+JqQhuzLtnaAd6zcU5bF630nCUCI9CAS118DO3OpvA+j+oZHU56V6dGtWHdvF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9966FF"/>
    <a:srgbClr val="FFCCCC"/>
    <a:srgbClr val="FFBB57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>
      <p:cViewPr varScale="1">
        <p:scale>
          <a:sx n="111" d="100"/>
          <a:sy n="111" d="100"/>
        </p:scale>
        <p:origin x="148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74E7F17-20DA-4B98-BB61-5EEFE9607294}" type="datetimeFigureOut">
              <a:rPr lang="es-ES"/>
              <a:pPr>
                <a:defRPr/>
              </a:pPr>
              <a:t>12/12/2021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Editar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C68490C-69DD-4CC8-BF80-5282C81D04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2292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6E562F8-1CC2-455C-8B64-6CEC34F5EFC8}" type="slidenum">
              <a:rPr lang="es-ES" altLang="es-ES" smtClean="0"/>
              <a:pPr/>
              <a:t>9</a:t>
            </a:fld>
            <a:endParaRPr lang="es-ES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EEF229-EA8C-490C-8ED6-FB71290BCB5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4430929"/>
      </p:ext>
    </p:extLst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733607-B00C-464D-B92A-117523FD6F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840656806"/>
      </p:ext>
    </p:extLst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F9577A-21A2-4A36-AFD6-3E33BF298B1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45720323"/>
      </p:ext>
    </p:extLst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DCB4A-3C28-4F27-93BD-165B221D05AC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12305493"/>
      </p:ext>
    </p:extLst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A1E24-11C6-4378-81FF-A4B4838A7785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73454497"/>
      </p:ext>
    </p:extLst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5B649-8889-4993-A7CC-3EDBEC94788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57882502"/>
      </p:ext>
    </p:extLst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96B7B3-8E99-4AAE-A08F-3F9E4E7C0C56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93535549"/>
      </p:ext>
    </p:extLst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4A591-4AB0-450F-9B43-0FD26E07CA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78266640"/>
      </p:ext>
    </p:extLst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0A1E6-91D4-4CB5-A866-754B77F66439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20208922"/>
      </p:ext>
    </p:extLst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3CD67-03E3-41AC-959B-2BB65B53E5EA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89404016"/>
      </p:ext>
    </p:extLst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E3E6C-B793-4B7E-84DA-DE9CB73FC94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86902521"/>
      </p:ext>
    </p:extLst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2BF0CF62-6DE0-498B-A5E7-CAA6A33600C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endParaRPr lang="es-ES" altLang="es-ES" sz="440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es-ES" altLang="es-ES" sz="3200" smtClean="0"/>
          </a:p>
        </p:txBody>
      </p:sp>
      <p:pic>
        <p:nvPicPr>
          <p:cNvPr id="3076" name="Picture 5" descr="IMGP39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0"/>
            <a:ext cx="9237662" cy="692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CuadroTexto 1"/>
          <p:cNvSpPr txBox="1">
            <a:spLocks noChangeArrowheads="1"/>
          </p:cNvSpPr>
          <p:nvPr/>
        </p:nvSpPr>
        <p:spPr bwMode="auto">
          <a:xfrm>
            <a:off x="685800" y="6381750"/>
            <a:ext cx="4749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noche: poema de: José Manuel Perujo</a:t>
            </a:r>
          </a:p>
        </p:txBody>
      </p:sp>
    </p:spTree>
  </p:cSld>
  <p:clrMapOvr>
    <a:masterClrMapping/>
  </p:clrMapOvr>
  <p:transition advTm="10000">
    <p:blinds dir="vert"/>
    <p:sndAc>
      <p:stSnd>
        <p:snd r:embed="rId2" name="letra y musica de DE NOCHE( ma  JEU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magemuj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125538"/>
            <a:ext cx="5322888" cy="489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3132138" y="188913"/>
            <a:ext cx="177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2400">
                <a:solidFill>
                  <a:schemeClr val="bg1"/>
                </a:solidFill>
              </a:rPr>
              <a:t>“ De noche”</a:t>
            </a:r>
          </a:p>
        </p:txBody>
      </p:sp>
      <p:pic>
        <p:nvPicPr>
          <p:cNvPr id="27658" name="Picture 10" descr="untitl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525"/>
            <a:ext cx="8666163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CuadroTexto 3"/>
          <p:cNvSpPr txBox="1">
            <a:spLocks noChangeArrowheads="1"/>
          </p:cNvSpPr>
          <p:nvPr/>
        </p:nvSpPr>
        <p:spPr bwMode="auto">
          <a:xfrm>
            <a:off x="971550" y="5445125"/>
            <a:ext cx="53403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noche, en el invierno, cabeza bajo el ala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fríos pajarillos, por siempre mudos,  callan</a:t>
            </a:r>
            <a:endParaRPr lang="es-ES" altLang="es-ES" sz="1800" b="1"/>
          </a:p>
        </p:txBody>
      </p:sp>
      <p:sp>
        <p:nvSpPr>
          <p:cNvPr id="2" name="CuadroTexto 1"/>
          <p:cNvSpPr txBox="1"/>
          <p:nvPr/>
        </p:nvSpPr>
        <p:spPr>
          <a:xfrm>
            <a:off x="1763688" y="836712"/>
            <a:ext cx="2359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i</a:t>
            </a:r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333375"/>
            <a:ext cx="8534400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888" y="3421063"/>
            <a:ext cx="22225" cy="1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76250"/>
            <a:ext cx="80692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CuadroTexto 2"/>
          <p:cNvSpPr txBox="1">
            <a:spLocks noChangeArrowheads="1"/>
          </p:cNvSpPr>
          <p:nvPr/>
        </p:nvSpPr>
        <p:spPr bwMode="auto">
          <a:xfrm>
            <a:off x="539750" y="6197600"/>
            <a:ext cx="5108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fríos pajarillos, por siempre mudos callan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525"/>
            <a:ext cx="8523287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323850" y="5624513"/>
            <a:ext cx="4440238" cy="9223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  <a:latin typeface="AR BLANCA" panose="02000000000000000000" pitchFamily="2" charset="0"/>
              </a:rPr>
              <a:t>De noche, rezan monjes, sencillas las palabras,</a:t>
            </a:r>
          </a:p>
          <a:p>
            <a:pPr>
              <a:defRPr/>
            </a:pPr>
            <a:endParaRPr lang="es-ES" b="1" dirty="0">
              <a:solidFill>
                <a:schemeClr val="bg1">
                  <a:lumMod val="9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  <a:latin typeface="AR BLANCA" panose="02000000000000000000" pitchFamily="2" charset="0"/>
              </a:rPr>
              <a:t>Pero también mujeres, ensucian las miradas.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404813"/>
            <a:ext cx="91281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15925" y="6453188"/>
            <a:ext cx="42227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85000"/>
                  </a:schemeClr>
                </a:solidFill>
                <a:latin typeface="AR BLANCA" panose="02000000000000000000" pitchFamily="2" charset="0"/>
              </a:rPr>
              <a:t>Pero también mujeres, ensucian las miradas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8196" name="Picture 4" descr="20070109003323_niebla20070108_resiz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400"/>
            <a:ext cx="9296400" cy="675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CuadroTexto 1"/>
          <p:cNvSpPr txBox="1">
            <a:spLocks noChangeArrowheads="1"/>
          </p:cNvSpPr>
          <p:nvPr/>
        </p:nvSpPr>
        <p:spPr bwMode="auto">
          <a:xfrm>
            <a:off x="107950" y="6126163"/>
            <a:ext cx="5410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noche, se perpetran</a:t>
            </a: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, </a:t>
            </a: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canallas  atentados</a:t>
            </a:r>
            <a:endParaRPr lang="es-ES" altLang="es-ES" sz="2000" b="1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CuadroTexto 1"/>
          <p:cNvSpPr txBox="1">
            <a:spLocks noChangeArrowheads="1"/>
          </p:cNvSpPr>
          <p:nvPr/>
        </p:nvSpPr>
        <p:spPr bwMode="auto">
          <a:xfrm>
            <a:off x="1979613" y="6457950"/>
            <a:ext cx="4168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AUTOR del Archivo</a:t>
            </a:r>
            <a:r>
              <a:rPr lang="es-ES" altLang="es-ES" sz="1800" b="1">
                <a:solidFill>
                  <a:schemeClr val="bg1"/>
                </a:solidFill>
                <a:latin typeface="AR HERMANN" panose="02000000000000000000" pitchFamily="2" charset="0"/>
              </a:rPr>
              <a:t>: Ángel  Guillermo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NOCH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9175750" cy="691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CuadroTexto 1"/>
          <p:cNvSpPr txBox="1">
            <a:spLocks noChangeArrowheads="1"/>
          </p:cNvSpPr>
          <p:nvPr/>
        </p:nvSpPr>
        <p:spPr bwMode="auto">
          <a:xfrm>
            <a:off x="395288" y="6308725"/>
            <a:ext cx="5778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lgerian" panose="04020705040A02060702" pitchFamily="82" charset="0"/>
              </a:rPr>
              <a:t>De noche, quedan yertas, aladas golondrinas</a:t>
            </a:r>
          </a:p>
        </p:txBody>
      </p:sp>
      <p:sp>
        <p:nvSpPr>
          <p:cNvPr id="10244" name="CuadroTexto 1"/>
          <p:cNvSpPr txBox="1">
            <a:spLocks noChangeArrowheads="1"/>
          </p:cNvSpPr>
          <p:nvPr/>
        </p:nvSpPr>
        <p:spPr bwMode="auto">
          <a:xfrm>
            <a:off x="374650" y="115888"/>
            <a:ext cx="5945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 ,mueren almas, de noche acaban vidas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1268" name="Picture 4" descr="duce-niebla-eb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59825" cy="635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CuadroTexto 1"/>
          <p:cNvSpPr txBox="1">
            <a:spLocks noChangeArrowheads="1"/>
          </p:cNvSpPr>
          <p:nvPr/>
        </p:nvSpPr>
        <p:spPr bwMode="auto">
          <a:xfrm>
            <a:off x="457200" y="6357938"/>
            <a:ext cx="52879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De noche, se maldice, se mata, se emborracha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14288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CuadroTexto 4"/>
          <p:cNvSpPr txBox="1">
            <a:spLocks noChangeArrowheads="1"/>
          </p:cNvSpPr>
          <p:nvPr/>
        </p:nvSpPr>
        <p:spPr bwMode="auto">
          <a:xfrm>
            <a:off x="250825" y="6308725"/>
            <a:ext cx="5907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BB57"/>
                </a:solidFill>
                <a:latin typeface="AR BLANCA" panose="02000000000000000000" pitchFamily="2" charset="0"/>
              </a:rPr>
              <a:t>Pero también la noche se trueca en madrugada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uadroTexto 1"/>
          <p:cNvSpPr txBox="1">
            <a:spLocks noChangeArrowheads="1"/>
          </p:cNvSpPr>
          <p:nvPr/>
        </p:nvSpPr>
        <p:spPr bwMode="auto">
          <a:xfrm>
            <a:off x="1692275" y="6308725"/>
            <a:ext cx="23574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</a:rPr>
              <a:t>Voz</a:t>
            </a:r>
            <a:r>
              <a:rPr lang="es-ES" altLang="es-ES" sz="2000" b="1">
                <a:solidFill>
                  <a:schemeClr val="bg1"/>
                </a:solidFill>
              </a:rPr>
              <a:t>: </a:t>
            </a: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Ángel Guillermo</a:t>
            </a:r>
            <a:endParaRPr lang="es-ES" altLang="es-ES" sz="1800" b="1">
              <a:solidFill>
                <a:schemeClr val="bg1"/>
              </a:solidFill>
              <a:latin typeface="AR BLANCA" panose="02000000000000000000" pitchFamily="2" charset="0"/>
            </a:endParaRPr>
          </a:p>
        </p:txBody>
      </p:sp>
      <p:pic>
        <p:nvPicPr>
          <p:cNvPr id="1433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0963"/>
            <a:ext cx="8448675" cy="622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CuadroTexto 4"/>
          <p:cNvSpPr txBox="1">
            <a:spLocks noChangeArrowheads="1"/>
          </p:cNvSpPr>
          <p:nvPr/>
        </p:nvSpPr>
        <p:spPr bwMode="auto">
          <a:xfrm>
            <a:off x="1187450" y="6237288"/>
            <a:ext cx="54943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rgbClr val="FFCCCC"/>
                </a:solidFill>
                <a:latin typeface="AR JULIAN" panose="02000000000000000000" pitchFamily="2" charset="0"/>
              </a:rPr>
              <a:t>Pero también  poesía, existe en la alborada.</a:t>
            </a: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463"/>
            <a:ext cx="4611688" cy="6840537"/>
          </a:xfrm>
        </p:spPr>
      </p:pic>
      <p:pic>
        <p:nvPicPr>
          <p:cNvPr id="16387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6988"/>
            <a:ext cx="3251200" cy="619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557338"/>
            <a:ext cx="621665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7375" y="1271588"/>
            <a:ext cx="8032750" cy="4525962"/>
          </a:xfrm>
        </p:spPr>
      </p:pic>
      <p:sp>
        <p:nvSpPr>
          <p:cNvPr id="2" name="CuadroTexto 1"/>
          <p:cNvSpPr txBox="1"/>
          <p:nvPr/>
        </p:nvSpPr>
        <p:spPr>
          <a:xfrm>
            <a:off x="555625" y="-1179513"/>
            <a:ext cx="5805488" cy="19383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endParaRPr lang="es-ES" sz="2400" b="1" dirty="0">
              <a:solidFill>
                <a:schemeClr val="bg1">
                  <a:lumMod val="6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endParaRPr lang="es-ES" sz="2400" b="1" dirty="0">
              <a:solidFill>
                <a:schemeClr val="bg1">
                  <a:lumMod val="6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endParaRPr lang="es-ES" sz="2400" b="1" dirty="0">
              <a:solidFill>
                <a:schemeClr val="bg1">
                  <a:lumMod val="6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endParaRPr lang="es-ES" sz="2400" b="1" dirty="0">
              <a:solidFill>
                <a:schemeClr val="bg1">
                  <a:lumMod val="65000"/>
                </a:schemeClr>
              </a:solidFill>
              <a:latin typeface="AR BLANCA" panose="02000000000000000000" pitchFamily="2" charset="0"/>
            </a:endParaRPr>
          </a:p>
          <a:p>
            <a:pPr>
              <a:defRPr/>
            </a:pPr>
            <a:r>
              <a:rPr lang="es-ES" sz="2400" b="1" dirty="0">
                <a:solidFill>
                  <a:schemeClr val="bg1">
                    <a:lumMod val="65000"/>
                  </a:schemeClr>
                </a:solidFill>
                <a:latin typeface="AR BLANCA" panose="02000000000000000000" pitchFamily="2" charset="0"/>
              </a:rPr>
              <a:t>De noche, en el misterio, el pensamiento calla,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116013" y="6308725"/>
            <a:ext cx="5283200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400" b="1" dirty="0">
                <a:solidFill>
                  <a:schemeClr val="bg1">
                    <a:lumMod val="65000"/>
                  </a:schemeClr>
                </a:solidFill>
                <a:latin typeface="AR BLANCA" panose="02000000000000000000" pitchFamily="2" charset="0"/>
              </a:rPr>
              <a:t>De noche en soledades, el corazón, palabra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19460" name="Picture 4" descr="tower_bridge_nieb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8928100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CuadroTexto 1"/>
          <p:cNvSpPr txBox="1">
            <a:spLocks noChangeArrowheads="1"/>
          </p:cNvSpPr>
          <p:nvPr/>
        </p:nvSpPr>
        <p:spPr bwMode="auto">
          <a:xfrm>
            <a:off x="2195513" y="6381750"/>
            <a:ext cx="6446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ial Black" panose="020B0A04020102020204" pitchFamily="34" charset="0"/>
              </a:rPr>
              <a:t>De noche, en soledades, el corazón, palabra</a:t>
            </a: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981075"/>
            <a:ext cx="7232650" cy="4751388"/>
          </a:xfrm>
        </p:spPr>
      </p:pic>
      <p:sp>
        <p:nvSpPr>
          <p:cNvPr id="20483" name="CuadroTexto 4"/>
          <p:cNvSpPr txBox="1">
            <a:spLocks noChangeArrowheads="1"/>
          </p:cNvSpPr>
          <p:nvPr/>
        </p:nvSpPr>
        <p:spPr bwMode="auto">
          <a:xfrm>
            <a:off x="684213" y="188913"/>
            <a:ext cx="6130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noche, en el silencio, se espera en vano,  nada</a:t>
            </a:r>
          </a:p>
        </p:txBody>
      </p:sp>
      <p:sp>
        <p:nvSpPr>
          <p:cNvPr id="20484" name="CuadroTexto 5"/>
          <p:cNvSpPr txBox="1">
            <a:spLocks noChangeArrowheads="1"/>
          </p:cNvSpPr>
          <p:nvPr/>
        </p:nvSpPr>
        <p:spPr bwMode="auto">
          <a:xfrm>
            <a:off x="827088" y="6308725"/>
            <a:ext cx="5867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noche, todo oscuro, se sienten las distancias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8" y="0"/>
            <a:ext cx="9129712" cy="6083300"/>
          </a:xfrm>
        </p:spPr>
      </p:pic>
      <p:sp>
        <p:nvSpPr>
          <p:cNvPr id="21507" name="CuadroTexto 4"/>
          <p:cNvSpPr txBox="1">
            <a:spLocks noChangeArrowheads="1"/>
          </p:cNvSpPr>
          <p:nvPr/>
        </p:nvSpPr>
        <p:spPr bwMode="auto">
          <a:xfrm>
            <a:off x="611188" y="6308725"/>
            <a:ext cx="66119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lgerian" panose="04020705040A02060702" pitchFamily="82" charset="0"/>
              </a:rPr>
              <a:t>De noche, en lo profundo, celajes se desgarran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9070975" cy="680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825" y="6381750"/>
            <a:ext cx="6261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84313"/>
            <a:ext cx="9137650" cy="5148262"/>
          </a:xfrm>
        </p:spPr>
      </p:pic>
      <p:sp>
        <p:nvSpPr>
          <p:cNvPr id="23555" name="CuadroTexto 4"/>
          <p:cNvSpPr txBox="1">
            <a:spLocks noChangeArrowheads="1"/>
          </p:cNvSpPr>
          <p:nvPr/>
        </p:nvSpPr>
        <p:spPr bwMode="auto">
          <a:xfrm>
            <a:off x="539750" y="188913"/>
            <a:ext cx="59039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lgerian" panose="04020705040A02060702" pitchFamily="82" charset="0"/>
              </a:rPr>
              <a:t>De noche, se recuerdan, las cosas que pasaron</a:t>
            </a:r>
          </a:p>
        </p:txBody>
      </p:sp>
      <p:sp>
        <p:nvSpPr>
          <p:cNvPr id="23556" name="CuadroTexto 5"/>
          <p:cNvSpPr txBox="1">
            <a:spLocks noChangeArrowheads="1"/>
          </p:cNvSpPr>
          <p:nvPr/>
        </p:nvSpPr>
        <p:spPr bwMode="auto">
          <a:xfrm>
            <a:off x="344488" y="6092825"/>
            <a:ext cx="6056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JULIAN" panose="02000000000000000000" pitchFamily="2" charset="0"/>
              </a:rPr>
              <a:t>De noche, todo oscuro, se lloran perlas blancas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uadroTexto 8"/>
          <p:cNvSpPr txBox="1">
            <a:spLocks noChangeArrowheads="1"/>
          </p:cNvSpPr>
          <p:nvPr/>
        </p:nvSpPr>
        <p:spPr bwMode="auto">
          <a:xfrm>
            <a:off x="250825" y="6172200"/>
            <a:ext cx="5568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chemeClr val="bg1"/>
                </a:solidFill>
                <a:latin typeface="AR DECODE" panose="02000000000000000000" pitchFamily="2" charset="0"/>
              </a:rPr>
              <a:t>De noche, en el silencio, resuenan con cansancio</a:t>
            </a:r>
          </a:p>
        </p:txBody>
      </p:sp>
      <p:pic>
        <p:nvPicPr>
          <p:cNvPr id="2457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388"/>
            <a:ext cx="9145588" cy="619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4763" y="0"/>
            <a:ext cx="9148763" cy="5508625"/>
          </a:xfrm>
        </p:spPr>
      </p:pic>
      <p:sp>
        <p:nvSpPr>
          <p:cNvPr id="25603" name="CuadroTexto 4"/>
          <p:cNvSpPr txBox="1">
            <a:spLocks noChangeArrowheads="1"/>
          </p:cNvSpPr>
          <p:nvPr/>
        </p:nvSpPr>
        <p:spPr bwMode="auto">
          <a:xfrm>
            <a:off x="468313" y="6021388"/>
            <a:ext cx="48625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CENA" panose="02000000000000000000" pitchFamily="2" charset="0"/>
              </a:rPr>
              <a:t>Se escuchan en el eco, del corazón, pisadas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3388" y="1052513"/>
            <a:ext cx="8264525" cy="4643437"/>
          </a:xfrm>
        </p:spPr>
      </p:pic>
      <p:sp>
        <p:nvSpPr>
          <p:cNvPr id="26627" name="CuadroTexto 1"/>
          <p:cNvSpPr txBox="1">
            <a:spLocks noChangeArrowheads="1"/>
          </p:cNvSpPr>
          <p:nvPr/>
        </p:nvSpPr>
        <p:spPr bwMode="auto">
          <a:xfrm>
            <a:off x="250825" y="115888"/>
            <a:ext cx="53213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De noche, en la memoria, parecen tiempos muertos</a:t>
            </a:r>
          </a:p>
        </p:txBody>
      </p:sp>
      <p:sp>
        <p:nvSpPr>
          <p:cNvPr id="26628" name="CuadroTexto 2"/>
          <p:cNvSpPr txBox="1">
            <a:spLocks noChangeArrowheads="1"/>
          </p:cNvSpPr>
          <p:nvPr/>
        </p:nvSpPr>
        <p:spPr bwMode="auto">
          <a:xfrm>
            <a:off x="684213" y="6308725"/>
            <a:ext cx="4587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gency FB" panose="020B0503020202020204" pitchFamily="34" charset="0"/>
              </a:rPr>
              <a:t>Las horas de la vida, las horas ya pasadas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uadroTexto 1"/>
          <p:cNvSpPr txBox="1">
            <a:spLocks noChangeArrowheads="1"/>
          </p:cNvSpPr>
          <p:nvPr/>
        </p:nvSpPr>
        <p:spPr bwMode="auto">
          <a:xfrm>
            <a:off x="900113" y="6237288"/>
            <a:ext cx="5368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noche, se marchitan, las ilusiones rotas</a:t>
            </a:r>
          </a:p>
        </p:txBody>
      </p:sp>
      <p:pic>
        <p:nvPicPr>
          <p:cNvPr id="27651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700"/>
            <a:ext cx="9144000" cy="609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404813"/>
            <a:ext cx="7248525" cy="5832475"/>
          </a:xfrm>
        </p:spPr>
      </p:pic>
      <p:sp>
        <p:nvSpPr>
          <p:cNvPr id="28675" name="CuadroTexto 4"/>
          <p:cNvSpPr txBox="1">
            <a:spLocks noChangeArrowheads="1"/>
          </p:cNvSpPr>
          <p:nvPr/>
        </p:nvSpPr>
        <p:spPr bwMode="auto">
          <a:xfrm>
            <a:off x="896938" y="6381750"/>
            <a:ext cx="41925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gency FB" panose="020B0503020202020204" pitchFamily="34" charset="0"/>
              </a:rPr>
              <a:t>Las rosas de la vida, de pétalos ajados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29700" name="Picture 4" descr="6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-65088"/>
            <a:ext cx="9231313" cy="692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CuadroTexto 1"/>
          <p:cNvSpPr txBox="1">
            <a:spLocks noChangeArrowheads="1"/>
          </p:cNvSpPr>
          <p:nvPr/>
        </p:nvSpPr>
        <p:spPr bwMode="auto">
          <a:xfrm>
            <a:off x="179388" y="5664200"/>
            <a:ext cx="5565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rial Rounded MT Bold" pitchFamily="34" charset="0"/>
              </a:rPr>
              <a:t>De noche, van quedando, amargos posos…nada</a:t>
            </a:r>
          </a:p>
          <a:p>
            <a:pPr>
              <a:spcBef>
                <a:spcPct val="0"/>
              </a:spcBef>
              <a:buFontTx/>
              <a:buNone/>
            </a:pPr>
            <a:endParaRPr lang="es-ES" altLang="es-ES" sz="1800" b="1">
              <a:solidFill>
                <a:schemeClr val="bg1"/>
              </a:solidFill>
              <a:latin typeface="Arial Rounded MT Bold" pitchFamily="34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s-ES" altLang="es-ES" sz="1800" b="1">
                <a:solidFill>
                  <a:schemeClr val="bg1"/>
                </a:solidFill>
                <a:latin typeface="Arial Rounded MT Bold" pitchFamily="34" charset="0"/>
              </a:rPr>
              <a:t>Motitas silenciosas , mudas desesperanzas.</a:t>
            </a:r>
            <a:r>
              <a:rPr lang="es-ES" altLang="es-ES" sz="1800"/>
              <a:t>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074738"/>
            <a:ext cx="4391025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047750"/>
            <a:ext cx="32924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700213"/>
            <a:ext cx="5957888" cy="334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uadroTexto 2"/>
          <p:cNvSpPr txBox="1">
            <a:spLocks noChangeArrowheads="1"/>
          </p:cNvSpPr>
          <p:nvPr/>
        </p:nvSpPr>
        <p:spPr bwMode="auto">
          <a:xfrm>
            <a:off x="323850" y="6381750"/>
            <a:ext cx="49657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000" b="1">
                <a:solidFill>
                  <a:schemeClr val="bg1"/>
                </a:solidFill>
                <a:latin typeface="AR BLANCA" panose="02000000000000000000" pitchFamily="2" charset="0"/>
              </a:rPr>
              <a:t>De noche, quedan muertas, las olas en la playa</a:t>
            </a:r>
          </a:p>
        </p:txBody>
      </p:sp>
      <p:pic>
        <p:nvPicPr>
          <p:cNvPr id="32771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88913"/>
            <a:ext cx="9144000" cy="589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CuadroTexto 4"/>
          <p:cNvSpPr txBox="1">
            <a:spLocks noChangeArrowheads="1"/>
          </p:cNvSpPr>
          <p:nvPr/>
        </p:nvSpPr>
        <p:spPr bwMode="auto">
          <a:xfrm>
            <a:off x="0" y="198438"/>
            <a:ext cx="30353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chemeClr val="bg1"/>
                </a:solidFill>
                <a:latin typeface="AR BLANCA" panose="02000000000000000000" pitchFamily="2" charset="0"/>
              </a:rPr>
              <a:t>De noche, mueren hojas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0"/>
            <a:ext cx="8721725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4819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04813"/>
            <a:ext cx="9139237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5843" name="Picture 4" descr="4180605087_be8e31f1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202738" cy="576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8" y="1125538"/>
            <a:ext cx="8882062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0163"/>
            <a:ext cx="864552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39939" name="Picture 4" descr="4180320718_d4547eaf5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205913" cy="576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49275"/>
            <a:ext cx="8694737" cy="579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Marcador de conteni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0"/>
            <a:ext cx="4552950" cy="6840538"/>
          </a:xfrm>
        </p:spPr>
      </p:pic>
    </p:spTree>
  </p:cSld>
  <p:clrMapOvr>
    <a:masterClrMapping/>
  </p:clrMapOvr>
  <p:transition advTm="20000">
    <p:sndAc>
      <p:stSnd>
        <p:snd r:embed="rId2" name="208--DE NOCHE--11--Dic-2021---TRISS---Poema de José Manuel Perujo--VOZ Ángel Guillermo.wav"/>
      </p:stSnd>
    </p:sndAc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-7938"/>
            <a:ext cx="837088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350"/>
            <a:ext cx="7654925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646863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5323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175"/>
            <a:ext cx="68389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8113" y="-93663"/>
            <a:ext cx="9278938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463"/>
            <a:ext cx="76009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685165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3350" y="17463"/>
            <a:ext cx="6840538" cy="6840537"/>
          </a:xfrm>
        </p:spPr>
      </p:pic>
      <p:sp>
        <p:nvSpPr>
          <p:cNvPr id="51203" name="CuadroTexto 5"/>
          <p:cNvSpPr txBox="1">
            <a:spLocks noChangeArrowheads="1"/>
          </p:cNvSpPr>
          <p:nvPr/>
        </p:nvSpPr>
        <p:spPr bwMode="auto">
          <a:xfrm>
            <a:off x="-107950" y="6453188"/>
            <a:ext cx="28019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2400" b="1">
                <a:solidFill>
                  <a:srgbClr val="FFCCFF"/>
                </a:solidFill>
                <a:latin typeface="AR BLANCA" panose="02000000000000000000" pitchFamily="2" charset="0"/>
              </a:rPr>
              <a:t>VOZ: Ángel </a:t>
            </a:r>
            <a:r>
              <a:rPr lang="es-ES" altLang="es-ES" sz="2400" b="1">
                <a:latin typeface="AR BLANCA" panose="02000000000000000000" pitchFamily="2" charset="0"/>
              </a:rPr>
              <a:t>Guillermo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0"/>
            <a:ext cx="6840537" cy="6840538"/>
          </a:xfr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-17463"/>
            <a:ext cx="7864475" cy="6838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692150"/>
            <a:ext cx="8528050" cy="558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55650" y="6453188"/>
            <a:ext cx="27654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solidFill>
                  <a:schemeClr val="bg1">
                    <a:lumMod val="65000"/>
                  </a:schemeClr>
                </a:solidFill>
                <a:latin typeface="AR BLANCA" panose="02000000000000000000" pitchFamily="2" charset="0"/>
              </a:rPr>
              <a:t>guillermoadr507@outlook.es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404813"/>
            <a:ext cx="9134475" cy="608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63246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 rot="5400000">
            <a:off x="-1908318" y="3027412"/>
            <a:ext cx="5288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De noche, quedan muertas las olas en la playa</a:t>
            </a:r>
            <a:endParaRPr lang="es-E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000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751212"/>
      </p:ext>
    </p:extLst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65156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1594</TotalTime>
  <Words>335</Words>
  <Application>Microsoft Office PowerPoint</Application>
  <PresentationFormat>Presentación en pantalla (4:3)</PresentationFormat>
  <Paragraphs>48</Paragraphs>
  <Slides>54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54</vt:i4>
      </vt:variant>
    </vt:vector>
  </HeadingPairs>
  <TitlesOfParts>
    <vt:vector size="67" baseType="lpstr">
      <vt:lpstr>Agency FB</vt:lpstr>
      <vt:lpstr>Algerian</vt:lpstr>
      <vt:lpstr>AR BLANCA</vt:lpstr>
      <vt:lpstr>AR CENA</vt:lpstr>
      <vt:lpstr>AR DECODE</vt:lpstr>
      <vt:lpstr>AR HERMANN</vt:lpstr>
      <vt:lpstr>AR JULIAN</vt:lpstr>
      <vt:lpstr>Arial</vt:lpstr>
      <vt:lpstr>Arial Black</vt:lpstr>
      <vt:lpstr>Arial Rounded MT Bold</vt:lpstr>
      <vt:lpstr>Calibri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INMA</dc:creator>
  <cp:lastModifiedBy>A.Guillermo Delgado Esteban</cp:lastModifiedBy>
  <cp:revision>93</cp:revision>
  <dcterms:created xsi:type="dcterms:W3CDTF">2011-05-02T07:18:55Z</dcterms:created>
  <dcterms:modified xsi:type="dcterms:W3CDTF">2021-12-12T10:31:37Z</dcterms:modified>
</cp:coreProperties>
</file>