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7"/>
  </p:notesMasterIdLst>
  <p:sldIdLst>
    <p:sldId id="264" r:id="rId3"/>
    <p:sldId id="261" r:id="rId4"/>
    <p:sldId id="269" r:id="rId5"/>
    <p:sldId id="259" r:id="rId6"/>
    <p:sldId id="268" r:id="rId7"/>
    <p:sldId id="258" r:id="rId8"/>
    <p:sldId id="257" r:id="rId9"/>
    <p:sldId id="273" r:id="rId10"/>
    <p:sldId id="271" r:id="rId11"/>
    <p:sldId id="279" r:id="rId12"/>
    <p:sldId id="275" r:id="rId13"/>
    <p:sldId id="277" r:id="rId14"/>
    <p:sldId id="270" r:id="rId15"/>
    <p:sldId id="28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jxCQBfHCbSjtyWk9dDbYA" hashData="OLZY2ZZqiZZpVrwOa3Ax5jInXN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00"/>
    <a:srgbClr val="A57F6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58" autoAdjust="0"/>
    <p:restoredTop sz="94660"/>
  </p:normalViewPr>
  <p:slideViewPr>
    <p:cSldViewPr>
      <p:cViewPr varScale="1">
        <p:scale>
          <a:sx n="66" d="100"/>
          <a:sy n="66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9DE441-5625-49FC-9F6A-C07C1C80095A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156D3-7453-47DB-9815-59E843643A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156D3-7453-47DB-9815-59E843643A35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156D3-7453-47DB-9815-59E843643A35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156D3-7453-47DB-9815-59E843643A35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64412-8C0E-425A-B4DC-8E6A13A84F8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45389-1FB9-4AFF-B10B-1D05BABEA6E0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A5AB1-3BCB-465F-90EF-D833EE5C2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888B4A-804A-4944-BF94-EA0C0094B2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4" cstate="screen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146b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7222" y="-214338"/>
            <a:ext cx="51435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130146b8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 flipV="1">
            <a:off x="-642974" y="7786669"/>
            <a:ext cx="45719" cy="6095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196538" y="214290"/>
            <a:ext cx="5947462" cy="50167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Niña </a:t>
            </a:r>
          </a:p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A  </a:t>
            </a:r>
          </a:p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Mujer</a:t>
            </a:r>
            <a:endParaRPr lang="es-ES" sz="80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86578" y="6286520"/>
            <a:ext cx="84830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  <a:endParaRPr lang="es-ES" sz="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4000">
    <p:sndAc>
      <p:stSnd>
        <p:snd r:embed="rId3" name="julio iglesias- de niña 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7" presetClass="path" presetSubtype="0" repeatCount="3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31 -0.01134 L -0.0533 0.04213 C -0.03924 0.05417 -0.01823 0.06065 0.00365 0.06065 C 0.02865 0.06065 0.04861 0.05417 0.06267 0.04213 L 0.12969 -0.01134 " pathEditMode="relative" rAng="0" ptsTypes="FffFF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17b75e187c68de1920c7a694f21774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55215">
            <a:off x="2166458" y="-38819"/>
            <a:ext cx="7241929" cy="63716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7215206" y="357166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0f1c4aed74cb75fd98e63414e7ba2a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30000" contrast="30000"/>
          </a:blip>
          <a:stretch>
            <a:fillRect/>
          </a:stretch>
        </p:blipFill>
        <p:spPr>
          <a:xfrm flipH="1">
            <a:off x="-2176957" y="6858000"/>
            <a:ext cx="176661" cy="21429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2721213wlnp6qkgrw.gif"/>
          <p:cNvPicPr>
            <a:picLocks noChangeAspect="1"/>
          </p:cNvPicPr>
          <p:nvPr/>
        </p:nvPicPr>
        <p:blipFill>
          <a:blip r:embed="rId4">
            <a:lum bright="10000" contrast="10000"/>
          </a:blip>
          <a:stretch>
            <a:fillRect/>
          </a:stretch>
        </p:blipFill>
        <p:spPr>
          <a:xfrm rot="21156678">
            <a:off x="214282" y="1203960"/>
            <a:ext cx="4676775" cy="51301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929586" y="6143644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d27fdf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714480" y="-285776"/>
            <a:ext cx="5715000" cy="5715000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928662" y="5572140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eb15e5.gif"/>
          <p:cNvPicPr>
            <a:picLocks noChangeAspect="1"/>
          </p:cNvPicPr>
          <p:nvPr/>
        </p:nvPicPr>
        <p:blipFill>
          <a:blip r:embed="rId3">
            <a:grayscl/>
            <a:lum bright="-10000"/>
          </a:blip>
          <a:stretch>
            <a:fillRect/>
          </a:stretch>
        </p:blipFill>
        <p:spPr>
          <a:xfrm>
            <a:off x="-357222" y="-785842"/>
            <a:ext cx="7199974" cy="719997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6715140" y="5786454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644098" cy="7215214"/>
          </a:xfrm>
          <a:blipFill dpi="0" rotWithShape="1">
            <a:blip r:embed="rId2"/>
            <a:srcRect/>
            <a:stretch>
              <a:fillRect/>
            </a:stretch>
          </a:blipFill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http://3.bp.blogspot.com/-rESnTOQEv_Q/Tu9w7Ys1EPI/AAAAAAAAYL0/02oiQKZKBT0/s400/Daydreamer%252C+%25C3%2593leo+sobre+tabla%252C+David+Gray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9681319">
            <a:off x="-500200" y="-399611"/>
            <a:ext cx="4634223" cy="372686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57158" y="6143644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pansi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66159">
            <a:off x="1533044" y="268615"/>
            <a:ext cx="5874104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71472" y="6143644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solidFill>
            <a:srgbClr val="003600"/>
          </a:solidFill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0480"/>
            <a:ext cx="9189720" cy="6888480"/>
          </a:xfrm>
          <a:blipFill>
            <a:blip r:embed="rId2">
              <a:lum bright="10000" contrast="20000"/>
            </a:blip>
            <a:stretch>
              <a:fillRect/>
            </a:stretch>
          </a:blipFill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dc4946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000500"/>
            <a:ext cx="3419475" cy="2857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617f788f8c03c2805bd5797fa18799c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21576">
            <a:off x="269479" y="518610"/>
            <a:ext cx="3694928" cy="351849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6786578" y="5929330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642974" y="0"/>
            <a:ext cx="9786974" cy="6858000"/>
          </a:xfrm>
          <a:blipFill dpi="0" rotWithShape="1">
            <a:blip r:embed="rId2">
              <a:lum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6073_CAADNDQWGT4Q5C5BRSSALLZ8YLSTKX_12413025-7831-13201895-9668-rosa-blanca-y-fondo-amarillo-h04_H212004_L.jp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14900" y="3571876"/>
            <a:ext cx="4229100" cy="35718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556073_CAADNDQWGT4Q5C5BRSSALLZ8YLSTKX_12413025-7831-13201895-9668-rosa-blanca-y-fondo-amarillo-h04_H212004_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571668" y="4143380"/>
            <a:ext cx="4229100" cy="35718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6643702" y="6000768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14514"/>
            <a:ext cx="9173029" cy="68434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f523e7dd9c921f80e34b210fcc91de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"/>
            <a:ext cx="9108309" cy="6879771"/>
          </a:xfrm>
          <a:solidFill>
            <a:schemeClr val="tx2">
              <a:lumMod val="1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0536cfef029aa1e5d47d38b35d9218f2.th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58082" y="0"/>
            <a:ext cx="1285860" cy="1285860"/>
          </a:xfrm>
          <a:prstGeom prst="rect">
            <a:avLst/>
          </a:prstGeom>
        </p:spPr>
      </p:pic>
      <p:pic>
        <p:nvPicPr>
          <p:cNvPr id="8" name="7 Imagen" descr="0536cfef029aa1e5d47d38b35d9218f2.th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1285852" cy="1285852"/>
          </a:xfrm>
          <a:prstGeom prst="rect">
            <a:avLst/>
          </a:prstGeom>
        </p:spPr>
      </p:pic>
      <p:pic>
        <p:nvPicPr>
          <p:cNvPr id="9" name="8 Imagen" descr="0536cfef029aa1e5d47d38b35d9218f2.th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29256" y="642918"/>
            <a:ext cx="1214422" cy="1214422"/>
          </a:xfrm>
          <a:prstGeom prst="rect">
            <a:avLst/>
          </a:prstGeom>
        </p:spPr>
      </p:pic>
      <p:pic>
        <p:nvPicPr>
          <p:cNvPr id="10" name="9 Imagen" descr="0536cfef029aa1e5d47d38b35d9218f2.th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34" y="0"/>
            <a:ext cx="1214422" cy="1214422"/>
          </a:xfrm>
          <a:prstGeom prst="rect">
            <a:avLst/>
          </a:prstGeom>
        </p:spPr>
      </p:pic>
      <p:pic>
        <p:nvPicPr>
          <p:cNvPr id="11" name="10 Imagen" descr="0536cfef029aa1e5d47d38b35d9218f2.th.gif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596" y="1571612"/>
            <a:ext cx="1285852" cy="1285852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8001024" y="6000768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286652"/>
          </a:xfrm>
          <a:blipFill>
            <a:blip r:embed="rId3"/>
            <a:stretch>
              <a:fillRect/>
            </a:stretch>
          </a:blipFill>
          <a:effectLst>
            <a:softEdge rad="635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5b585cd7e1434944a476a49174f780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642974" y="-785842"/>
            <a:ext cx="4962525" cy="54959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6211669"/>
            <a:ext cx="8483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5b80c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643314"/>
            <a:ext cx="5140049" cy="425291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857224" y="6215082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solidFill>
            <a:srgbClr val="A57F67"/>
          </a:solidFill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28665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49e50c1dad9f11fcad216573acfe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flipH="1">
            <a:off x="4071849" y="0"/>
            <a:ext cx="5072151" cy="50721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857752" y="5715016"/>
            <a:ext cx="4095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800" dirty="0">
              <a:ln>
                <a:solidFill>
                  <a:schemeClr val="bg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5429264"/>
            <a:ext cx="33191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Interprete Julio Iglesias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: De Niña A Mujer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929586" y="285728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PPS PAC-JAZ</a:t>
            </a:r>
          </a:p>
          <a:p>
            <a:endParaRPr lang="es-ES" sz="8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DE NIÑA A MUJE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-DE NIÑA A MUJER-</Template>
  <TotalTime>0</TotalTime>
  <Words>108</Words>
  <Application>Microsoft Office PowerPoint</Application>
  <PresentationFormat>Presentación en pantalla (4:3)</PresentationFormat>
  <Paragraphs>51</Paragraphs>
  <Slides>14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-DE NIÑA A MUJER-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2012-08-19T20:24:02Z</dcterms:created>
  <dcterms:modified xsi:type="dcterms:W3CDTF">2012-08-19T20:38:30Z</dcterms:modified>
</cp:coreProperties>
</file>