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  <p:sldMasterId id="2147483672" r:id="rId2"/>
  </p:sldMasterIdLst>
  <p:notesMasterIdLst>
    <p:notesMasterId r:id="rId5"/>
  </p:notesMasterIdLst>
  <p:sldIdLst>
    <p:sldId id="267" r:id="rId3"/>
    <p:sldId id="256" r:id="rId4"/>
  </p:sldIdLst>
  <p:sldSz cx="12192000" cy="6858000"/>
  <p:notesSz cx="6858000" cy="9144000"/>
  <p:embeddedFontLst>
    <p:embeddedFont>
      <p:font typeface="Andy" panose="020B0604020202020204" pitchFamily="66" charset="0"/>
      <p:bold r:id="rId6"/>
    </p:embeddedFont>
    <p:embeddedFont>
      <p:font typeface="Kristen ITC" panose="03050502040202030202" pitchFamily="66" charset="0"/>
      <p:regular r:id="rId7"/>
    </p:embeddedFont>
    <p:embeddedFont>
      <p:font typeface="Poor Richard" panose="02080502050505020702" pitchFamily="18" charset="0"/>
      <p:regular r:id="rId8"/>
    </p:embeddedFont>
  </p:embeddedFontLst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bFz1YORhZV+rDN7OTBnag==" hashData="Z63jVtKBWAuWQ4jLCDJxSI4rh1HjZ6CgJRVucPNdCx+pUEkKkmXBl0Jc8+Dc2TtItBB9grCfl8AlSq51gitIQ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8A0700"/>
    <a:srgbClr val="3E2B3F"/>
    <a:srgbClr val="7D545A"/>
    <a:srgbClr val="3D7131"/>
    <a:srgbClr val="14231C"/>
    <a:srgbClr val="D5B392"/>
    <a:srgbClr val="956A85"/>
    <a:srgbClr val="9A6B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996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3" Type="http://schemas.openxmlformats.org/officeDocument/2006/relationships/slide" Target="slides/slide1.xml"/><Relationship Id="rId7" Type="http://schemas.openxmlformats.org/officeDocument/2006/relationships/font" Target="fonts/font2.fntdata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theme" Target="theme/theme1.xml"/><Relationship Id="rId5" Type="http://schemas.openxmlformats.org/officeDocument/2006/relationships/notesMaster" Target="notesMasters/notesMaster1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D39E6F03-BC25-070C-69D2-CE6ACDD708F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86137CCA-0FCF-F1C7-F0A2-9626EEDFF865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6E5E6CA-68F5-45F3-A8C5-DB00294D05F4}" type="datetimeFigureOut">
              <a:rPr lang="es-ES"/>
              <a:pPr>
                <a:defRPr/>
              </a:pPr>
              <a:t>28/12/2024</a:t>
            </a:fld>
            <a:endParaRPr lang="es-ES"/>
          </a:p>
        </p:txBody>
      </p:sp>
      <p:sp>
        <p:nvSpPr>
          <p:cNvPr id="4" name="Marcador de imagen de diapositiva 3">
            <a:extLst>
              <a:ext uri="{FF2B5EF4-FFF2-40B4-BE49-F238E27FC236}">
                <a16:creationId xmlns:a16="http://schemas.microsoft.com/office/drawing/2014/main" id="{02D80D70-4BDA-5BC4-719E-72F7C441132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Marcador de notas 4">
            <a:extLst>
              <a:ext uri="{FF2B5EF4-FFF2-40B4-BE49-F238E27FC236}">
                <a16:creationId xmlns:a16="http://schemas.microsoft.com/office/drawing/2014/main" id="{2BD5B352-DB35-5FCA-FB96-721FB1667AF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los estilos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123A734-845A-687D-2982-E2EF6587200A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E5C28B5-6ADC-73A8-CDCE-20759F05C9E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35477A8-7398-4AD4-ABFE-2306784815B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Marcador de imagen de diapositiva 1">
            <a:extLst>
              <a:ext uri="{FF2B5EF4-FFF2-40B4-BE49-F238E27FC236}">
                <a16:creationId xmlns:a16="http://schemas.microsoft.com/office/drawing/2014/main" id="{36398FED-17B6-4AC9-7CAA-70822D3281D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Marcador de notas 2">
            <a:extLst>
              <a:ext uri="{FF2B5EF4-FFF2-40B4-BE49-F238E27FC236}">
                <a16:creationId xmlns:a16="http://schemas.microsoft.com/office/drawing/2014/main" id="{C454E496-7B24-A1BA-6B01-74586C2BC0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/>
          </a:p>
        </p:txBody>
      </p:sp>
      <p:sp>
        <p:nvSpPr>
          <p:cNvPr id="4100" name="Marcador de número de diapositiva 3">
            <a:extLst>
              <a:ext uri="{FF2B5EF4-FFF2-40B4-BE49-F238E27FC236}">
                <a16:creationId xmlns:a16="http://schemas.microsoft.com/office/drawing/2014/main" id="{6FAF7898-2371-B3FE-7ED8-D75BB79E49E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53899D3-8F7A-4BD1-8C5C-09B229C442E8}" type="slidenum">
              <a:rPr lang="es-ES" altLang="es-E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s-ES" alt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D6D916-3766-865A-AD29-0ED5AC6534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5049D7-B969-E94C-9B2A-ABB2709F58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B46143-866A-87D0-F5D3-057AFFE561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372844-E013-437F-A977-A0C54BA69B35}" type="slidenum">
              <a:rPr lang="fr-CA" altLang="es-ES"/>
              <a:pPr>
                <a:defRPr/>
              </a:pPr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2604714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02FC89-7978-5BBC-66A5-4E90E8D493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C18FD1-09D9-C522-674F-22EEFA0D18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FCADBA-68A4-FE34-3BBF-5BED3E38AA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F7C8FD-5026-440E-B748-6C0158468A2E}" type="slidenum">
              <a:rPr lang="fr-CA" altLang="es-ES"/>
              <a:pPr>
                <a:defRPr/>
              </a:pPr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24835452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DF039C-5BD1-CACF-6680-FBCA196253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0D4A4D-1FBC-AA84-388D-54EB631437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82C7CA-D09F-F894-9914-7F94BC3FDE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E7D912-2848-46C7-80DE-3246D190D2FD}" type="slidenum">
              <a:rPr lang="fr-CA" altLang="es-ES"/>
              <a:pPr>
                <a:defRPr/>
              </a:pPr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21151667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AD2EA01-99FC-B4C5-3068-7C3589F890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4EB0D0C-F021-C024-35C2-C954F9489E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0EB4876-D058-ABE2-2B2C-2B9254A5AE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F632EC-9CA7-4104-A8CE-A68D4BA3AE64}" type="slidenum">
              <a:rPr lang="fr-CA" altLang="es-ES"/>
              <a:pPr>
                <a:defRPr/>
              </a:pPr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34522299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E3716197-3A80-ABA8-B63A-247482E08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CFB6A092-061D-6E00-211C-2AC83803F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D45A232E-933C-C2B1-5245-6310C8EB7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794DA1-54ED-4AC1-8EB2-418F808EAC0C}" type="slidenum">
              <a:rPr lang="fr-CA" altLang="es-ES"/>
              <a:pPr>
                <a:defRPr/>
              </a:pPr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14903109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28E4DD5C-5B14-22B3-20B5-FD85C9B3C6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C28A5B2-26A7-04B0-8AA7-CA5A8E75D4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F0CCCAE-DE82-7BF6-FF02-79428D67C1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8C5BE8-79E3-4CF4-A1BA-142E3A0F84D1}" type="slidenum">
              <a:rPr lang="fr-CA" altLang="es-ES"/>
              <a:pPr>
                <a:defRPr/>
              </a:pPr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39511093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B6E918-1702-3D6A-BD07-3F5E4E7F0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4210719-5D20-51A7-3B20-3508E6B4E2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B629B6A-223C-1B69-37D7-2D6B4039D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3805AE-B2EF-40DA-9FE4-8D8BB058FF67}" type="slidenum">
              <a:rPr lang="fr-CA" altLang="es-ES"/>
              <a:pPr>
                <a:defRPr/>
              </a:pPr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15739651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B2B4E43-E2FB-D53A-360F-455D1ED3BA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B1B527E-D827-ACBB-1D07-9F99C8673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B72429A-F4B3-03EF-DCE0-DCB1E5A65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151AE5-0A4F-4EFA-BE87-8C5FD5108B07}" type="slidenum">
              <a:rPr lang="fr-CA" altLang="es-ES"/>
              <a:pPr>
                <a:defRPr/>
              </a:pPr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2371291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2E6096D-40DA-2731-4FEC-61AA89FA93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6CC7AC4-62DB-355F-BE45-060AB6462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D19D32F-C4B9-D36D-4899-4B7D0B9EA8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B81250-7BD9-4D94-98D7-2CBB818772FC}" type="slidenum">
              <a:rPr lang="fr-CA" altLang="es-ES"/>
              <a:pPr>
                <a:defRPr/>
              </a:pPr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37038272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B24AE-DD39-38FB-CA72-FC85E522A1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9257B5-04F8-0B4C-2E4A-138CE8FC0D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D10CCF-EAFD-9138-68BB-9A6319CA46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219CF-A855-4664-9725-40FEBB3E3412}" type="slidenum">
              <a:rPr lang="fr-CA" altLang="es-ES"/>
              <a:pPr>
                <a:defRPr/>
              </a:pPr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17389193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D2ED37-F454-8EFA-C3C2-55982B84CC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263BDB-9F4F-BDD1-18FD-1FBAE1E88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F66E8A-B4AF-06DC-565E-FE27D84D95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43917D-878E-4CEF-801E-F4E71B6EE012}" type="slidenum">
              <a:rPr lang="fr-CA" altLang="es-ES"/>
              <a:pPr>
                <a:defRPr/>
              </a:pPr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599021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A5A89D6-D88C-73D1-829B-74977724D5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A673A31-AFBA-E8BC-F69B-08B447543B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359A51C-B6CC-5573-4EB3-2E60EBBAF7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914400" eaLnBrk="1" hangingPunct="1"/>
            <a:endParaRPr lang="es-ES" altLang="es-E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7640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88054C2D-AA17-01B9-CBDC-E6032E0006A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título del patrón</a:t>
            </a:r>
            <a:endParaRPr lang="en-US" altLang="es-E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00CA3B56-E5FC-989D-F26E-82FA74D11A9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los estilos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  <a:endParaRPr lang="en-US" altLang="es-E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54179C-F0CA-1E70-4A75-77514D66262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D5A589-9C7C-DE3B-241B-BA24D91094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64D804-80CC-F3D2-304B-4ECC731F37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3B911D3-38E0-4C75-B394-784CDC39BC2E}" type="slidenum">
              <a:rPr lang="fr-CA" altLang="es-ES"/>
              <a:pPr>
                <a:defRPr/>
              </a:pPr>
              <a:t>‹Nº›</a:t>
            </a:fld>
            <a:endParaRPr lang="fr-CA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465C4EEB-7D81-0F9E-D49F-EB4C5B7425F3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616782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jpg"/><Relationship Id="rId12" Type="http://schemas.openxmlformats.org/officeDocument/2006/relationships/image" Target="../media/image8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jpeg"/><Relationship Id="rId11" Type="http://schemas.openxmlformats.org/officeDocument/2006/relationships/image" Target="../media/image7.jpg"/><Relationship Id="rId5" Type="http://schemas.openxmlformats.org/officeDocument/2006/relationships/image" Target="../media/image1.gif"/><Relationship Id="rId10" Type="http://schemas.openxmlformats.org/officeDocument/2006/relationships/image" Target="../media/image6.jp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t="-69000" b="-6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>
            <a:extLst>
              <a:ext uri="{FF2B5EF4-FFF2-40B4-BE49-F238E27FC236}">
                <a16:creationId xmlns:a16="http://schemas.microsoft.com/office/drawing/2014/main" id="{AC037B4C-CB1D-C20D-22C3-0DA624BFC0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" b="79"/>
          <a:stretch>
            <a:fillRect/>
          </a:stretch>
        </p:blipFill>
        <p:spPr bwMode="auto">
          <a:xfrm>
            <a:off x="6096001" y="3429001"/>
            <a:ext cx="5976664" cy="33123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>
            <a:extLst>
              <a:ext uri="{FF2B5EF4-FFF2-40B4-BE49-F238E27FC236}">
                <a16:creationId xmlns:a16="http://schemas.microsoft.com/office/drawing/2014/main" id="{B796FCD2-B95A-3902-30F7-0DE5D244D3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" b="79"/>
          <a:stretch>
            <a:fillRect/>
          </a:stretch>
        </p:blipFill>
        <p:spPr bwMode="auto">
          <a:xfrm>
            <a:off x="119335" y="116631"/>
            <a:ext cx="11941787" cy="65983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352CA6EA-E809-E6CD-2F31-16304DB19CB5}"/>
              </a:ext>
            </a:extLst>
          </p:cNvPr>
          <p:cNvSpPr txBox="1"/>
          <p:nvPr/>
        </p:nvSpPr>
        <p:spPr>
          <a:xfrm>
            <a:off x="335360" y="404664"/>
            <a:ext cx="32403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altLang="es-ES" sz="5400" i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De mi voz</a:t>
            </a:r>
            <a:endParaRPr lang="es-ES" sz="5400" i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5" name="Picture 4">
            <a:extLst>
              <a:ext uri="{FF2B5EF4-FFF2-40B4-BE49-F238E27FC236}">
                <a16:creationId xmlns:a16="http://schemas.microsoft.com/office/drawing/2014/main" id="{AC8CB9C7-1807-77FD-E048-A598452B60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37" b="8037"/>
          <a:stretch/>
        </p:blipFill>
        <p:spPr bwMode="auto">
          <a:xfrm>
            <a:off x="5019434" y="2804092"/>
            <a:ext cx="6131048" cy="34289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4">
            <a:extLst>
              <a:ext uri="{FF2B5EF4-FFF2-40B4-BE49-F238E27FC236}">
                <a16:creationId xmlns:a16="http://schemas.microsoft.com/office/drawing/2014/main" id="{90BF9B34-C6D5-3775-9976-3285DFD2B5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37" b="8037"/>
          <a:stretch/>
        </p:blipFill>
        <p:spPr bwMode="auto">
          <a:xfrm>
            <a:off x="191344" y="188640"/>
            <a:ext cx="11809312" cy="64087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CuadroTexto 26">
            <a:extLst>
              <a:ext uri="{FF2B5EF4-FFF2-40B4-BE49-F238E27FC236}">
                <a16:creationId xmlns:a16="http://schemas.microsoft.com/office/drawing/2014/main" id="{107F9E7D-2F05-A4C2-3564-468881BF9D86}"/>
              </a:ext>
            </a:extLst>
          </p:cNvPr>
          <p:cNvSpPr txBox="1"/>
          <p:nvPr/>
        </p:nvSpPr>
        <p:spPr>
          <a:xfrm>
            <a:off x="7968208" y="624909"/>
            <a:ext cx="3693063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s-ES" altLang="es-ES" sz="3000" i="1" dirty="0">
                <a:solidFill>
                  <a:schemeClr val="bg1"/>
                </a:solidFill>
                <a:latin typeface="Poor Richard" panose="02080502050505020702" pitchFamily="18" charset="0"/>
              </a:rPr>
              <a:t>Espero en la quietud del tiempo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3000" i="1" dirty="0">
                <a:solidFill>
                  <a:schemeClr val="bg1"/>
                </a:solidFill>
                <a:latin typeface="Poor Richard" panose="02080502050505020702" pitchFamily="18" charset="0"/>
              </a:rPr>
              <a:t>En la mirada tranquila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3000" i="1" dirty="0">
                <a:solidFill>
                  <a:schemeClr val="bg1"/>
                </a:solidFill>
                <a:latin typeface="Poor Richard" panose="02080502050505020702" pitchFamily="18" charset="0"/>
              </a:rPr>
              <a:t>de quien suspira un beso,                                              de quien sana una herida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3000" i="1" dirty="0">
                <a:solidFill>
                  <a:schemeClr val="bg1"/>
                </a:solidFill>
                <a:latin typeface="Poor Richard" panose="02080502050505020702" pitchFamily="18" charset="0"/>
              </a:rPr>
              <a:t>Te espero en las noches solitarias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3000" i="1" dirty="0">
                <a:solidFill>
                  <a:schemeClr val="bg1"/>
                </a:solidFill>
                <a:latin typeface="Poor Richard" panose="02080502050505020702" pitchFamily="18" charset="0"/>
              </a:rPr>
              <a:t>del más dulce embeleso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3000" i="1" dirty="0">
                <a:solidFill>
                  <a:schemeClr val="bg1"/>
                </a:solidFill>
                <a:latin typeface="Poor Richard" panose="02080502050505020702" pitchFamily="18" charset="0"/>
              </a:rPr>
              <a:t>En las calmadas orillas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3000" i="1" dirty="0">
                <a:solidFill>
                  <a:schemeClr val="bg1"/>
                </a:solidFill>
                <a:latin typeface="Poor Richard" panose="02080502050505020702" pitchFamily="18" charset="0"/>
              </a:rPr>
              <a:t>de los secretos tiempos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3000" i="1" dirty="0">
                <a:solidFill>
                  <a:schemeClr val="bg1"/>
                </a:solidFill>
                <a:latin typeface="Poor Richard" panose="02080502050505020702" pitchFamily="18" charset="0"/>
              </a:rPr>
              <a:t>y en las calmadas horas.</a:t>
            </a:r>
            <a:r>
              <a:rPr lang="es-ES" altLang="es-ES" sz="3000" i="1" dirty="0">
                <a:solidFill>
                  <a:srgbClr val="DBE1E5"/>
                </a:solidFill>
                <a:latin typeface="Poor Richard" panose="02080502050505020702" pitchFamily="18" charset="0"/>
              </a:rPr>
              <a:t> </a:t>
            </a:r>
            <a:endParaRPr lang="es-ES" altLang="es-ES" sz="3000" i="1" dirty="0">
              <a:solidFill>
                <a:srgbClr val="93A6B3"/>
              </a:solidFill>
              <a:latin typeface="Poor Richard" panose="02080502050505020702" pitchFamily="18" charset="0"/>
            </a:endParaRPr>
          </a:p>
        </p:txBody>
      </p:sp>
      <p:pic>
        <p:nvPicPr>
          <p:cNvPr id="28" name="Picture 4">
            <a:extLst>
              <a:ext uri="{FF2B5EF4-FFF2-40B4-BE49-F238E27FC236}">
                <a16:creationId xmlns:a16="http://schemas.microsoft.com/office/drawing/2014/main" id="{820B6461-5DD4-1A7B-A967-9A97B6A5E4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37" b="8037"/>
          <a:stretch/>
        </p:blipFill>
        <p:spPr bwMode="auto">
          <a:xfrm>
            <a:off x="4131507" y="2202989"/>
            <a:ext cx="6131048" cy="34289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4">
            <a:extLst>
              <a:ext uri="{FF2B5EF4-FFF2-40B4-BE49-F238E27FC236}">
                <a16:creationId xmlns:a16="http://schemas.microsoft.com/office/drawing/2014/main" id="{9B5333A0-5D7A-FA70-67FE-255B82357FD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4" b="8652"/>
          <a:stretch/>
        </p:blipFill>
        <p:spPr bwMode="auto">
          <a:xfrm>
            <a:off x="191344" y="188640"/>
            <a:ext cx="11809312" cy="64807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CuadroTexto 29">
            <a:extLst>
              <a:ext uri="{FF2B5EF4-FFF2-40B4-BE49-F238E27FC236}">
                <a16:creationId xmlns:a16="http://schemas.microsoft.com/office/drawing/2014/main" id="{F7BC7A88-0C8D-B81A-01A3-4076B3E91832}"/>
              </a:ext>
            </a:extLst>
          </p:cNvPr>
          <p:cNvSpPr txBox="1"/>
          <p:nvPr/>
        </p:nvSpPr>
        <p:spPr>
          <a:xfrm>
            <a:off x="8184232" y="612844"/>
            <a:ext cx="3672408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3000" i="1" dirty="0">
                <a:solidFill>
                  <a:schemeClr val="bg1"/>
                </a:solidFill>
                <a:latin typeface="Poor Richard" panose="02080502050505020702" pitchFamily="18" charset="0"/>
              </a:rPr>
              <a:t>De mi voz, llevo por dentro los recuerdos de un te quiero</a:t>
            </a:r>
          </a:p>
          <a:p>
            <a:pPr algn="ctr"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s-ES" altLang="es-ES" sz="3000" i="1" dirty="0">
                <a:solidFill>
                  <a:schemeClr val="bg1"/>
                </a:solidFill>
                <a:latin typeface="Poor Richard" panose="02080502050505020702" pitchFamily="18" charset="0"/>
              </a:rPr>
              <a:t>Las caricias de un momento que no han sellado la espera</a:t>
            </a:r>
          </a:p>
          <a:p>
            <a:pPr algn="ctr"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s-ES" altLang="es-ES" sz="3000" i="1" dirty="0">
                <a:solidFill>
                  <a:schemeClr val="bg1"/>
                </a:solidFill>
                <a:latin typeface="Poor Richard" panose="02080502050505020702" pitchFamily="18" charset="0"/>
              </a:rPr>
              <a:t>Porque te aguardo en silencio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3000" i="1" dirty="0">
                <a:solidFill>
                  <a:schemeClr val="bg1"/>
                </a:solidFill>
                <a:latin typeface="Poor Richard" panose="02080502050505020702" pitchFamily="18" charset="0"/>
              </a:rPr>
              <a:t>Porque mi piel te revela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3000" i="1" dirty="0">
                <a:solidFill>
                  <a:schemeClr val="bg1"/>
                </a:solidFill>
                <a:latin typeface="Poor Richard" panose="02080502050505020702" pitchFamily="18" charset="0"/>
              </a:rPr>
              <a:t>Las ganas de tenerte dentro.</a:t>
            </a:r>
          </a:p>
        </p:txBody>
      </p:sp>
      <p:pic>
        <p:nvPicPr>
          <p:cNvPr id="31" name="Picture 4">
            <a:extLst>
              <a:ext uri="{FF2B5EF4-FFF2-40B4-BE49-F238E27FC236}">
                <a16:creationId xmlns:a16="http://schemas.microsoft.com/office/drawing/2014/main" id="{B77B9BFD-A8E4-D634-6C64-2C0C804016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4" b="1034"/>
          <a:stretch/>
        </p:blipFill>
        <p:spPr bwMode="auto">
          <a:xfrm>
            <a:off x="2841544" y="1578081"/>
            <a:ext cx="6131048" cy="34289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4">
            <a:extLst>
              <a:ext uri="{FF2B5EF4-FFF2-40B4-BE49-F238E27FC236}">
                <a16:creationId xmlns:a16="http://schemas.microsoft.com/office/drawing/2014/main" id="{6B0A96E5-1407-ED10-A5A8-D58A57C96E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4" b="1034"/>
          <a:stretch/>
        </p:blipFill>
        <p:spPr bwMode="auto">
          <a:xfrm>
            <a:off x="119336" y="188640"/>
            <a:ext cx="11953328" cy="64807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CuadroTexto 32">
            <a:extLst>
              <a:ext uri="{FF2B5EF4-FFF2-40B4-BE49-F238E27FC236}">
                <a16:creationId xmlns:a16="http://schemas.microsoft.com/office/drawing/2014/main" id="{D73EA6E2-E12B-2AFB-B94E-6D2E2704ECE8}"/>
              </a:ext>
            </a:extLst>
          </p:cNvPr>
          <p:cNvSpPr txBox="1"/>
          <p:nvPr/>
        </p:nvSpPr>
        <p:spPr>
          <a:xfrm>
            <a:off x="8544272" y="382012"/>
            <a:ext cx="3294544" cy="60939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3000" i="1" dirty="0">
                <a:solidFill>
                  <a:schemeClr val="bg1"/>
                </a:solidFill>
                <a:latin typeface="Poor Richard" panose="02080502050505020702" pitchFamily="18" charset="0"/>
              </a:rPr>
              <a:t>De mi voz, llevo por dentro los recuerdos de un te quiero</a:t>
            </a:r>
          </a:p>
          <a:p>
            <a:pPr algn="ctr"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s-ES" altLang="es-ES" sz="3000" i="1" dirty="0">
                <a:solidFill>
                  <a:schemeClr val="bg1"/>
                </a:solidFill>
                <a:latin typeface="Poor Richard" panose="02080502050505020702" pitchFamily="18" charset="0"/>
              </a:rPr>
              <a:t>Las caricias de un momento que no han sellado la espera</a:t>
            </a:r>
          </a:p>
          <a:p>
            <a:pPr algn="ctr"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s-ES" altLang="es-ES" sz="3000" i="1" dirty="0">
                <a:solidFill>
                  <a:schemeClr val="bg1"/>
                </a:solidFill>
                <a:latin typeface="Poor Richard" panose="02080502050505020702" pitchFamily="18" charset="0"/>
              </a:rPr>
              <a:t>Porque te aguardo en silencio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3000" i="1" dirty="0">
                <a:solidFill>
                  <a:schemeClr val="bg1"/>
                </a:solidFill>
                <a:latin typeface="Poor Richard" panose="02080502050505020702" pitchFamily="18" charset="0"/>
              </a:rPr>
              <a:t>Porque mi piel te revela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3000" i="1" dirty="0">
                <a:solidFill>
                  <a:schemeClr val="bg1"/>
                </a:solidFill>
                <a:latin typeface="Poor Richard" panose="02080502050505020702" pitchFamily="18" charset="0"/>
              </a:rPr>
              <a:t>Las ganas de tenerte dentro.</a:t>
            </a:r>
          </a:p>
        </p:txBody>
      </p:sp>
      <p:pic>
        <p:nvPicPr>
          <p:cNvPr id="34" name="Picture 4">
            <a:extLst>
              <a:ext uri="{FF2B5EF4-FFF2-40B4-BE49-F238E27FC236}">
                <a16:creationId xmlns:a16="http://schemas.microsoft.com/office/drawing/2014/main" id="{358697C0-9E1B-70E6-4059-2D337275FC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39" b="9139"/>
          <a:stretch/>
        </p:blipFill>
        <p:spPr bwMode="auto">
          <a:xfrm>
            <a:off x="1415480" y="777139"/>
            <a:ext cx="6131048" cy="34289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4">
            <a:extLst>
              <a:ext uri="{FF2B5EF4-FFF2-40B4-BE49-F238E27FC236}">
                <a16:creationId xmlns:a16="http://schemas.microsoft.com/office/drawing/2014/main" id="{087B5C20-EB1F-1FAB-2471-669F3B01FB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39" b="9139"/>
          <a:stretch/>
        </p:blipFill>
        <p:spPr bwMode="auto">
          <a:xfrm>
            <a:off x="191344" y="188640"/>
            <a:ext cx="11881320" cy="64807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CuadroTexto 35">
            <a:extLst>
              <a:ext uri="{FF2B5EF4-FFF2-40B4-BE49-F238E27FC236}">
                <a16:creationId xmlns:a16="http://schemas.microsoft.com/office/drawing/2014/main" id="{B545EFCD-7605-DD13-9213-84BC71F32D11}"/>
              </a:ext>
            </a:extLst>
          </p:cNvPr>
          <p:cNvSpPr txBox="1"/>
          <p:nvPr/>
        </p:nvSpPr>
        <p:spPr>
          <a:xfrm>
            <a:off x="479376" y="612844"/>
            <a:ext cx="3735439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3000" i="1" dirty="0">
                <a:solidFill>
                  <a:schemeClr val="bg1"/>
                </a:solidFill>
                <a:latin typeface="Poor Richard" panose="02080502050505020702" pitchFamily="18" charset="0"/>
              </a:rPr>
              <a:t>Y mientras mi calma se agita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3000" i="1" dirty="0">
                <a:solidFill>
                  <a:schemeClr val="bg1"/>
                </a:solidFill>
                <a:latin typeface="Poor Richard" panose="02080502050505020702" pitchFamily="18" charset="0"/>
              </a:rPr>
              <a:t>Mi soledad va diciendo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3000" i="1" dirty="0">
                <a:solidFill>
                  <a:schemeClr val="bg1"/>
                </a:solidFill>
                <a:latin typeface="Poor Richard" panose="02080502050505020702" pitchFamily="18" charset="0"/>
              </a:rPr>
              <a:t>Cuándo llegará ese día!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3000" i="1" dirty="0">
                <a:solidFill>
                  <a:schemeClr val="bg1"/>
                </a:solidFill>
                <a:latin typeface="Poor Richard" panose="02080502050505020702" pitchFamily="18" charset="0"/>
              </a:rPr>
              <a:t>Cuándo llegará el momento!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3000" i="1" dirty="0">
                <a:solidFill>
                  <a:schemeClr val="bg1"/>
                </a:solidFill>
                <a:latin typeface="Poor Richard" panose="02080502050505020702" pitchFamily="18" charset="0"/>
              </a:rPr>
              <a:t>Que tu deseo y el mío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3000" i="1" dirty="0">
                <a:solidFill>
                  <a:schemeClr val="bg1"/>
                </a:solidFill>
                <a:latin typeface="Poor Richard" panose="02080502050505020702" pitchFamily="18" charset="0"/>
              </a:rPr>
              <a:t>Se unan en un solo cuerpo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3000" i="1" dirty="0">
                <a:solidFill>
                  <a:schemeClr val="bg1"/>
                </a:solidFill>
                <a:latin typeface="Poor Richard" panose="02080502050505020702" pitchFamily="18" charset="0"/>
              </a:rPr>
              <a:t>Para colmarte de besos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3000" i="1" dirty="0">
                <a:solidFill>
                  <a:schemeClr val="bg1"/>
                </a:solidFill>
                <a:latin typeface="Poor Richard" panose="02080502050505020702" pitchFamily="18" charset="0"/>
              </a:rPr>
              <a:t>Y decir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3000" i="1" dirty="0">
                <a:solidFill>
                  <a:schemeClr val="bg1"/>
                </a:solidFill>
                <a:latin typeface="Poor Richard" panose="02080502050505020702" pitchFamily="18" charset="0"/>
              </a:rPr>
              <a:t>Cuánto te quiero!</a:t>
            </a:r>
          </a:p>
        </p:txBody>
      </p:sp>
      <p:pic>
        <p:nvPicPr>
          <p:cNvPr id="37" name="Picture 4">
            <a:extLst>
              <a:ext uri="{FF2B5EF4-FFF2-40B4-BE49-F238E27FC236}">
                <a16:creationId xmlns:a16="http://schemas.microsoft.com/office/drawing/2014/main" id="{7B662D7F-7640-2E61-4FE4-18520C3499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89" b="6389"/>
          <a:stretch/>
        </p:blipFill>
        <p:spPr bwMode="auto">
          <a:xfrm>
            <a:off x="119336" y="116632"/>
            <a:ext cx="6001128" cy="33123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Text Box 24">
            <a:extLst>
              <a:ext uri="{FF2B5EF4-FFF2-40B4-BE49-F238E27FC236}">
                <a16:creationId xmlns:a16="http://schemas.microsoft.com/office/drawing/2014/main" id="{D5D8E5CF-572A-4BF5-530B-AD21E3EC80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36232" y="6109348"/>
            <a:ext cx="1727200" cy="646331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es-ES" altLang="es-ES" sz="3600" i="1" dirty="0" err="1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jrvg</a:t>
            </a:r>
            <a:endParaRPr lang="es-ES" altLang="es-ES" sz="3600" i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Poor Richard" panose="02080502050505020702" pitchFamily="18" charset="0"/>
            </a:endParaRPr>
          </a:p>
        </p:txBody>
      </p:sp>
      <p:sp>
        <p:nvSpPr>
          <p:cNvPr id="39" name="Text Box 25">
            <a:extLst>
              <a:ext uri="{FF2B5EF4-FFF2-40B4-BE49-F238E27FC236}">
                <a16:creationId xmlns:a16="http://schemas.microsoft.com/office/drawing/2014/main" id="{E8584DD0-E897-5332-720A-247FFEB824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425" y="7045325"/>
            <a:ext cx="3311525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s-ES" altLang="es-ES" sz="1800" dirty="0">
                <a:latin typeface="Andy" pitchFamily="66" charset="0"/>
              </a:rPr>
              <a:t>jrvallegomez@outlook.es</a:t>
            </a:r>
          </a:p>
        </p:txBody>
      </p:sp>
      <p:pic>
        <p:nvPicPr>
          <p:cNvPr id="40" name="Picture 4">
            <a:extLst>
              <a:ext uri="{FF2B5EF4-FFF2-40B4-BE49-F238E27FC236}">
                <a16:creationId xmlns:a16="http://schemas.microsoft.com/office/drawing/2014/main" id="{0D14157D-0AD3-A55D-8B6F-C062786143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19336" y="116632"/>
            <a:ext cx="11809312" cy="66247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Imagen 40" descr="Imagen que contiene alimentos, tabla, luz, naranja&#10;&#10;El contenido generado por IA puede ser incorrecto.">
            <a:extLst>
              <a:ext uri="{FF2B5EF4-FFF2-40B4-BE49-F238E27FC236}">
                <a16:creationId xmlns:a16="http://schemas.microsoft.com/office/drawing/2014/main" id="{FDBE9F52-2FD5-5FBE-C5E6-406EEFE8EDC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04"/>
          <a:stretch/>
        </p:blipFill>
        <p:spPr>
          <a:xfrm>
            <a:off x="0" y="0"/>
            <a:ext cx="12144672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2" name="audio1">
            <a:hlinkClick r:id="" action="ppaction://media"/>
            <a:extLst>
              <a:ext uri="{FF2B5EF4-FFF2-40B4-BE49-F238E27FC236}">
                <a16:creationId xmlns:a16="http://schemas.microsoft.com/office/drawing/2014/main" id="{F06AD1B9-BD96-F23A-97E5-059A9958055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6587431" y="794264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4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9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3" presetClass="exit" presetSubtype="544" fill="hold" grpId="0" nodeType="afterEffect">
                                  <p:stCondLst>
                                    <p:cond delay="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xit" presetSubtype="32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3200"/>
                            </p:stCondLst>
                            <p:childTnLst>
                              <p:par>
                                <p:cTn id="4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200"/>
                            </p:stCondLst>
                            <p:childTnLst>
                              <p:par>
                                <p:cTn id="56" presetID="4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1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3000" tmFilter="0,0; .5, 0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9900"/>
                            </p:stCondLst>
                            <p:childTnLst>
                              <p:par>
                                <p:cTn id="7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69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26600"/>
                            </p:stCondLst>
                            <p:childTnLst>
                              <p:par>
                                <p:cTn id="8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33600"/>
                            </p:stCondLst>
                            <p:childTnLst>
                              <p:par>
                                <p:cTn id="98" presetID="1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xit" presetSubtype="1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63900"/>
                            </p:stCondLst>
                            <p:childTnLst>
                              <p:par>
                                <p:cTn id="10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70900"/>
                            </p:stCondLst>
                            <p:childTnLst>
                              <p:par>
                                <p:cTn id="117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76900"/>
                            </p:stCondLst>
                            <p:childTnLst>
                              <p:par>
                                <p:cTn id="121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9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0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2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4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6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81400"/>
                            </p:stCondLst>
                            <p:childTnLst>
                              <p:par>
                                <p:cTn id="138" presetID="1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20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4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2"/>
                </p:tgtEl>
              </p:cMediaNode>
            </p:audio>
          </p:childTnLst>
        </p:cTn>
      </p:par>
    </p:tnLst>
    <p:bldLst>
      <p:bldP spid="9" grpId="0"/>
      <p:bldP spid="27" grpId="0"/>
      <p:bldP spid="27" grpId="1"/>
      <p:bldP spid="30" grpId="0"/>
      <p:bldP spid="30" grpId="1"/>
      <p:bldP spid="33" grpId="0"/>
      <p:bldP spid="33" grpId="1"/>
      <p:bldP spid="36" grpId="0"/>
      <p:bldP spid="3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9975C82C-4835-4343-BC3A-D8D29E4C65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eaLnBrk="1" hangingPunct="1"/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860712D2-2059-C9FF-9F91-EEFCE7BC8B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 eaLnBrk="1" hangingPunct="1"/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ED042676-C469-6EB8-A1C1-6F8DBCACEC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F5AB8C4D-FFA6-592E-68C4-708343CE48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B319852C-C2A0-BCBB-AB9C-9BF949CC51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914400" eaLnBrk="1" hangingPunct="1"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D513A382-3449-CD3B-2634-7C20E7F55B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5046F7B6-AEED-D9FB-B76B-FBD6132C5C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136D4998-B37C-B20B-A18C-4B5CD735EF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7F8172EF-8720-337C-EF81-1E0CA4FA72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4C705AA7-C739-AEB0-4CEB-3407987EA6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6A97DEC6-DB77-8C2C-E219-EA5845134D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D4C38754-8D1B-BF89-82AA-156C128E60B5}"/>
              </a:ext>
            </a:extLst>
          </p:cNvPr>
          <p:cNvSpPr txBox="1"/>
          <p:nvPr/>
        </p:nvSpPr>
        <p:spPr>
          <a:xfrm>
            <a:off x="0" y="7029400"/>
            <a:ext cx="15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509726118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13</TotalTime>
  <Words>201</Words>
  <Application>Microsoft Office PowerPoint</Application>
  <PresentationFormat>Panorámica</PresentationFormat>
  <Paragraphs>34</Paragraphs>
  <Slides>2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Poor Richard</vt:lpstr>
      <vt:lpstr>Calibri Light</vt:lpstr>
      <vt:lpstr>Andy</vt:lpstr>
      <vt:lpstr>Arial</vt:lpstr>
      <vt:lpstr>Calibri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 mi voz......</dc:title>
  <dc:subject>ppsx</dc:subject>
  <dc:creator>jrvallegomez@outlook.es</dc:creator>
  <cp:keywords>poesia</cp:keywords>
  <cp:lastModifiedBy>jose ruiz</cp:lastModifiedBy>
  <cp:revision>14</cp:revision>
  <dcterms:created xsi:type="dcterms:W3CDTF">2009-01-08T21:04:04Z</dcterms:created>
  <dcterms:modified xsi:type="dcterms:W3CDTF">2024-12-28T10:16:23Z</dcterms:modified>
</cp:coreProperties>
</file>