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78" r:id="rId3"/>
    <p:sldId id="256" r:id="rId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2oPgb1GewX4IFINW0HZAKg==" hashData="Y82Dd/x0owDfJ06ilTURflbP4NFew+CySiH8Dg4hb2FPFnfek3Y90WaC8ohozmkS4yp+WrlDbqkXWaRHA6Cku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04" d="100"/>
          <a:sy n="104" d="100"/>
        </p:scale>
        <p:origin x="258" y="-19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9B30E75-2F07-45AF-A1D5-71285B2F8045}"/>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753B2917-622F-400C-A242-86275172DE1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8A8542B-C86A-41CC-BCE8-FFA07ED9877D}"/>
              </a:ext>
            </a:extLst>
          </p:cNvPr>
          <p:cNvSpPr>
            <a:spLocks noGrp="1"/>
          </p:cNvSpPr>
          <p:nvPr>
            <p:ph type="dt" sz="half" idx="10"/>
          </p:nvPr>
        </p:nvSpPr>
        <p:spPr/>
        <p:txBody>
          <a:bodyPr/>
          <a:lstStyle/>
          <a:p>
            <a:fld id="{BCAB0336-CF19-4CF6-852C-E6BA78919AE3}" type="datetimeFigureOut">
              <a:rPr lang="es-ES" smtClean="0"/>
              <a:t>18/11/2024</a:t>
            </a:fld>
            <a:endParaRPr lang="es-ES"/>
          </a:p>
        </p:txBody>
      </p:sp>
      <p:sp>
        <p:nvSpPr>
          <p:cNvPr id="5" name="Marcador de pie de página 4">
            <a:extLst>
              <a:ext uri="{FF2B5EF4-FFF2-40B4-BE49-F238E27FC236}">
                <a16:creationId xmlns:a16="http://schemas.microsoft.com/office/drawing/2014/main" id="{D7C7237C-B737-4585-A19E-621CBE201612}"/>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4CDCE0E1-EAA2-41F4-8222-04E1605C0487}"/>
              </a:ext>
            </a:extLst>
          </p:cNvPr>
          <p:cNvSpPr>
            <a:spLocks noGrp="1"/>
          </p:cNvSpPr>
          <p:nvPr>
            <p:ph type="sldNum" sz="quarter" idx="12"/>
          </p:nvPr>
        </p:nvSpPr>
        <p:spPr/>
        <p:txBody>
          <a:bodyPr/>
          <a:lstStyle/>
          <a:p>
            <a:fld id="{3AEF0FD6-7CAB-419E-91BD-0BCA1CA5F6CA}" type="slidenum">
              <a:rPr lang="es-ES" smtClean="0"/>
              <a:t>‹Nº›</a:t>
            </a:fld>
            <a:endParaRPr lang="es-ES"/>
          </a:p>
        </p:txBody>
      </p:sp>
    </p:spTree>
    <p:extLst>
      <p:ext uri="{BB962C8B-B14F-4D97-AF65-F5344CB8AC3E}">
        <p14:creationId xmlns:p14="http://schemas.microsoft.com/office/powerpoint/2010/main" val="4560635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01F75BC-D22E-4E82-89F5-63155AC5F18E}"/>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B4B2BB65-E39D-4F1A-B540-9EF635C07109}"/>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F55933A-F474-42C6-968E-B38E943CEEDB}"/>
              </a:ext>
            </a:extLst>
          </p:cNvPr>
          <p:cNvSpPr>
            <a:spLocks noGrp="1"/>
          </p:cNvSpPr>
          <p:nvPr>
            <p:ph type="dt" sz="half" idx="10"/>
          </p:nvPr>
        </p:nvSpPr>
        <p:spPr/>
        <p:txBody>
          <a:bodyPr/>
          <a:lstStyle/>
          <a:p>
            <a:fld id="{BCAB0336-CF19-4CF6-852C-E6BA78919AE3}" type="datetimeFigureOut">
              <a:rPr lang="es-ES" smtClean="0"/>
              <a:t>18/11/2024</a:t>
            </a:fld>
            <a:endParaRPr lang="es-ES"/>
          </a:p>
        </p:txBody>
      </p:sp>
      <p:sp>
        <p:nvSpPr>
          <p:cNvPr id="5" name="Marcador de pie de página 4">
            <a:extLst>
              <a:ext uri="{FF2B5EF4-FFF2-40B4-BE49-F238E27FC236}">
                <a16:creationId xmlns:a16="http://schemas.microsoft.com/office/drawing/2014/main" id="{2A0B4C71-B43B-42CF-B487-17AB74C26620}"/>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BE98F3E4-CB07-4211-858C-EC31F760CF0B}"/>
              </a:ext>
            </a:extLst>
          </p:cNvPr>
          <p:cNvSpPr>
            <a:spLocks noGrp="1"/>
          </p:cNvSpPr>
          <p:nvPr>
            <p:ph type="sldNum" sz="quarter" idx="12"/>
          </p:nvPr>
        </p:nvSpPr>
        <p:spPr/>
        <p:txBody>
          <a:bodyPr/>
          <a:lstStyle/>
          <a:p>
            <a:fld id="{3AEF0FD6-7CAB-419E-91BD-0BCA1CA5F6CA}" type="slidenum">
              <a:rPr lang="es-ES" smtClean="0"/>
              <a:t>‹Nº›</a:t>
            </a:fld>
            <a:endParaRPr lang="es-ES"/>
          </a:p>
        </p:txBody>
      </p:sp>
    </p:spTree>
    <p:extLst>
      <p:ext uri="{BB962C8B-B14F-4D97-AF65-F5344CB8AC3E}">
        <p14:creationId xmlns:p14="http://schemas.microsoft.com/office/powerpoint/2010/main" val="38104331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18BEB99-D001-4EA4-9B7C-F2DB19990A9C}"/>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B46A8350-B50E-48F8-93FA-E475FE1250F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3C6F44B1-0C37-461B-8526-D75A13A98004}"/>
              </a:ext>
            </a:extLst>
          </p:cNvPr>
          <p:cNvSpPr>
            <a:spLocks noGrp="1"/>
          </p:cNvSpPr>
          <p:nvPr>
            <p:ph type="dt" sz="half" idx="10"/>
          </p:nvPr>
        </p:nvSpPr>
        <p:spPr/>
        <p:txBody>
          <a:bodyPr/>
          <a:lstStyle/>
          <a:p>
            <a:fld id="{BCAB0336-CF19-4CF6-852C-E6BA78919AE3}" type="datetimeFigureOut">
              <a:rPr lang="es-ES" smtClean="0"/>
              <a:t>18/11/2024</a:t>
            </a:fld>
            <a:endParaRPr lang="es-ES"/>
          </a:p>
        </p:txBody>
      </p:sp>
      <p:sp>
        <p:nvSpPr>
          <p:cNvPr id="5" name="Marcador de pie de página 4">
            <a:extLst>
              <a:ext uri="{FF2B5EF4-FFF2-40B4-BE49-F238E27FC236}">
                <a16:creationId xmlns:a16="http://schemas.microsoft.com/office/drawing/2014/main" id="{6AB8324D-0857-4B4C-AE49-C81AC69B2220}"/>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8C4AC75C-C93B-40C8-9186-8AE5CC564AE9}"/>
              </a:ext>
            </a:extLst>
          </p:cNvPr>
          <p:cNvSpPr>
            <a:spLocks noGrp="1"/>
          </p:cNvSpPr>
          <p:nvPr>
            <p:ph type="sldNum" sz="quarter" idx="12"/>
          </p:nvPr>
        </p:nvSpPr>
        <p:spPr/>
        <p:txBody>
          <a:bodyPr/>
          <a:lstStyle/>
          <a:p>
            <a:fld id="{3AEF0FD6-7CAB-419E-91BD-0BCA1CA5F6CA}" type="slidenum">
              <a:rPr lang="es-ES" smtClean="0"/>
              <a:t>‹Nº›</a:t>
            </a:fld>
            <a:endParaRPr lang="es-ES"/>
          </a:p>
        </p:txBody>
      </p:sp>
    </p:spTree>
    <p:extLst>
      <p:ext uri="{BB962C8B-B14F-4D97-AF65-F5344CB8AC3E}">
        <p14:creationId xmlns:p14="http://schemas.microsoft.com/office/powerpoint/2010/main" val="28574114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6DEE8AD-25CA-4F8D-985A-B3224A3A0E65}"/>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DF31C6D3-1516-4E0C-A7BA-996D405E39EB}"/>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DDB953C2-762D-472A-BB5D-286DEE5286C2}"/>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2069C3FA-49D1-46A8-A2AF-6FCA9E37DC70}"/>
              </a:ext>
            </a:extLst>
          </p:cNvPr>
          <p:cNvSpPr>
            <a:spLocks noGrp="1"/>
          </p:cNvSpPr>
          <p:nvPr>
            <p:ph type="dt" sz="half" idx="10"/>
          </p:nvPr>
        </p:nvSpPr>
        <p:spPr/>
        <p:txBody>
          <a:bodyPr/>
          <a:lstStyle/>
          <a:p>
            <a:fld id="{BCAB0336-CF19-4CF6-852C-E6BA78919AE3}" type="datetimeFigureOut">
              <a:rPr lang="es-ES" smtClean="0"/>
              <a:t>18/11/2024</a:t>
            </a:fld>
            <a:endParaRPr lang="es-ES"/>
          </a:p>
        </p:txBody>
      </p:sp>
      <p:sp>
        <p:nvSpPr>
          <p:cNvPr id="6" name="Marcador de pie de página 5">
            <a:extLst>
              <a:ext uri="{FF2B5EF4-FFF2-40B4-BE49-F238E27FC236}">
                <a16:creationId xmlns:a16="http://schemas.microsoft.com/office/drawing/2014/main" id="{75CB697E-7BEA-4523-B205-33B6E321EDC7}"/>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24924A7B-C15A-4E2D-90EE-E70DD55A2796}"/>
              </a:ext>
            </a:extLst>
          </p:cNvPr>
          <p:cNvSpPr>
            <a:spLocks noGrp="1"/>
          </p:cNvSpPr>
          <p:nvPr>
            <p:ph type="sldNum" sz="quarter" idx="12"/>
          </p:nvPr>
        </p:nvSpPr>
        <p:spPr/>
        <p:txBody>
          <a:bodyPr/>
          <a:lstStyle/>
          <a:p>
            <a:fld id="{3AEF0FD6-7CAB-419E-91BD-0BCA1CA5F6CA}" type="slidenum">
              <a:rPr lang="es-ES" smtClean="0"/>
              <a:t>‹Nº›</a:t>
            </a:fld>
            <a:endParaRPr lang="es-ES"/>
          </a:p>
        </p:txBody>
      </p:sp>
    </p:spTree>
    <p:extLst>
      <p:ext uri="{BB962C8B-B14F-4D97-AF65-F5344CB8AC3E}">
        <p14:creationId xmlns:p14="http://schemas.microsoft.com/office/powerpoint/2010/main" val="29423924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3B24AD-1823-49B7-9E05-4FA1E4ED1D63}"/>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B390AB86-6857-495C-9C61-B11D067606B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03FAB4B-0786-4461-AE3D-D7129DB9F690}"/>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E988E3A6-19F7-48E8-9E21-3BDF0BD1C4C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893E4871-B546-4FA0-AAA9-EE8837828E34}"/>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C810ADF9-DE03-4863-9866-28EB3C19AFEA}"/>
              </a:ext>
            </a:extLst>
          </p:cNvPr>
          <p:cNvSpPr>
            <a:spLocks noGrp="1"/>
          </p:cNvSpPr>
          <p:nvPr>
            <p:ph type="dt" sz="half" idx="10"/>
          </p:nvPr>
        </p:nvSpPr>
        <p:spPr/>
        <p:txBody>
          <a:bodyPr/>
          <a:lstStyle/>
          <a:p>
            <a:fld id="{BCAB0336-CF19-4CF6-852C-E6BA78919AE3}" type="datetimeFigureOut">
              <a:rPr lang="es-ES" smtClean="0"/>
              <a:t>18/11/2024</a:t>
            </a:fld>
            <a:endParaRPr lang="es-ES"/>
          </a:p>
        </p:txBody>
      </p:sp>
      <p:sp>
        <p:nvSpPr>
          <p:cNvPr id="8" name="Marcador de pie de página 7">
            <a:extLst>
              <a:ext uri="{FF2B5EF4-FFF2-40B4-BE49-F238E27FC236}">
                <a16:creationId xmlns:a16="http://schemas.microsoft.com/office/drawing/2014/main" id="{6958F67F-EB13-4CEB-8416-8B3F4A0C3908}"/>
              </a:ext>
            </a:extLst>
          </p:cNvPr>
          <p:cNvSpPr>
            <a:spLocks noGrp="1"/>
          </p:cNvSpPr>
          <p:nvPr>
            <p:ph type="ftr" sz="quarter" idx="11"/>
          </p:nvPr>
        </p:nvSpPr>
        <p:spPr/>
        <p:txBody>
          <a:bodyPr/>
          <a:lstStyle/>
          <a:p>
            <a:endParaRPr lang="es-ES"/>
          </a:p>
        </p:txBody>
      </p:sp>
      <p:sp>
        <p:nvSpPr>
          <p:cNvPr id="9" name="Marcador de número de diapositiva 8">
            <a:extLst>
              <a:ext uri="{FF2B5EF4-FFF2-40B4-BE49-F238E27FC236}">
                <a16:creationId xmlns:a16="http://schemas.microsoft.com/office/drawing/2014/main" id="{B88F127D-36AE-4032-AC52-03E05897202B}"/>
              </a:ext>
            </a:extLst>
          </p:cNvPr>
          <p:cNvSpPr>
            <a:spLocks noGrp="1"/>
          </p:cNvSpPr>
          <p:nvPr>
            <p:ph type="sldNum" sz="quarter" idx="12"/>
          </p:nvPr>
        </p:nvSpPr>
        <p:spPr/>
        <p:txBody>
          <a:bodyPr/>
          <a:lstStyle/>
          <a:p>
            <a:fld id="{3AEF0FD6-7CAB-419E-91BD-0BCA1CA5F6CA}" type="slidenum">
              <a:rPr lang="es-ES" smtClean="0"/>
              <a:t>‹Nº›</a:t>
            </a:fld>
            <a:endParaRPr lang="es-ES"/>
          </a:p>
        </p:txBody>
      </p:sp>
    </p:spTree>
    <p:extLst>
      <p:ext uri="{BB962C8B-B14F-4D97-AF65-F5344CB8AC3E}">
        <p14:creationId xmlns:p14="http://schemas.microsoft.com/office/powerpoint/2010/main" val="2017077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5BBD47E-0C86-4E27-BCCC-C0DEDA932759}"/>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39AB19AC-55BD-4C66-9A96-A283BB299417}"/>
              </a:ext>
            </a:extLst>
          </p:cNvPr>
          <p:cNvSpPr>
            <a:spLocks noGrp="1"/>
          </p:cNvSpPr>
          <p:nvPr>
            <p:ph type="dt" sz="half" idx="10"/>
          </p:nvPr>
        </p:nvSpPr>
        <p:spPr/>
        <p:txBody>
          <a:bodyPr/>
          <a:lstStyle/>
          <a:p>
            <a:fld id="{BCAB0336-CF19-4CF6-852C-E6BA78919AE3}" type="datetimeFigureOut">
              <a:rPr lang="es-ES" smtClean="0"/>
              <a:t>18/11/2024</a:t>
            </a:fld>
            <a:endParaRPr lang="es-ES"/>
          </a:p>
        </p:txBody>
      </p:sp>
      <p:sp>
        <p:nvSpPr>
          <p:cNvPr id="4" name="Marcador de pie de página 3">
            <a:extLst>
              <a:ext uri="{FF2B5EF4-FFF2-40B4-BE49-F238E27FC236}">
                <a16:creationId xmlns:a16="http://schemas.microsoft.com/office/drawing/2014/main" id="{70FF6296-E4C2-49AB-A40C-68AB465B0255}"/>
              </a:ext>
            </a:extLst>
          </p:cNvPr>
          <p:cNvSpPr>
            <a:spLocks noGrp="1"/>
          </p:cNvSpPr>
          <p:nvPr>
            <p:ph type="ftr" sz="quarter" idx="11"/>
          </p:nvPr>
        </p:nvSpPr>
        <p:spPr/>
        <p:txBody>
          <a:bodyPr/>
          <a:lstStyle/>
          <a:p>
            <a:endParaRPr lang="es-ES"/>
          </a:p>
        </p:txBody>
      </p:sp>
      <p:sp>
        <p:nvSpPr>
          <p:cNvPr id="5" name="Marcador de número de diapositiva 4">
            <a:extLst>
              <a:ext uri="{FF2B5EF4-FFF2-40B4-BE49-F238E27FC236}">
                <a16:creationId xmlns:a16="http://schemas.microsoft.com/office/drawing/2014/main" id="{A5443F2D-5D26-4941-ABF9-DB0E1F798791}"/>
              </a:ext>
            </a:extLst>
          </p:cNvPr>
          <p:cNvSpPr>
            <a:spLocks noGrp="1"/>
          </p:cNvSpPr>
          <p:nvPr>
            <p:ph type="sldNum" sz="quarter" idx="12"/>
          </p:nvPr>
        </p:nvSpPr>
        <p:spPr/>
        <p:txBody>
          <a:bodyPr/>
          <a:lstStyle/>
          <a:p>
            <a:fld id="{3AEF0FD6-7CAB-419E-91BD-0BCA1CA5F6CA}" type="slidenum">
              <a:rPr lang="es-ES" smtClean="0"/>
              <a:t>‹Nº›</a:t>
            </a:fld>
            <a:endParaRPr lang="es-ES"/>
          </a:p>
        </p:txBody>
      </p:sp>
    </p:spTree>
    <p:extLst>
      <p:ext uri="{BB962C8B-B14F-4D97-AF65-F5344CB8AC3E}">
        <p14:creationId xmlns:p14="http://schemas.microsoft.com/office/powerpoint/2010/main" val="1162909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1A3BAA2-B347-4A0B-A26C-14F1C4079E6B}"/>
              </a:ext>
            </a:extLst>
          </p:cNvPr>
          <p:cNvSpPr>
            <a:spLocks noGrp="1"/>
          </p:cNvSpPr>
          <p:nvPr>
            <p:ph type="dt" sz="half" idx="10"/>
          </p:nvPr>
        </p:nvSpPr>
        <p:spPr/>
        <p:txBody>
          <a:bodyPr/>
          <a:lstStyle/>
          <a:p>
            <a:fld id="{BCAB0336-CF19-4CF6-852C-E6BA78919AE3}" type="datetimeFigureOut">
              <a:rPr lang="es-ES" smtClean="0"/>
              <a:t>18/11/2024</a:t>
            </a:fld>
            <a:endParaRPr lang="es-ES"/>
          </a:p>
        </p:txBody>
      </p:sp>
      <p:sp>
        <p:nvSpPr>
          <p:cNvPr id="3" name="Marcador de pie de página 2">
            <a:extLst>
              <a:ext uri="{FF2B5EF4-FFF2-40B4-BE49-F238E27FC236}">
                <a16:creationId xmlns:a16="http://schemas.microsoft.com/office/drawing/2014/main" id="{8544715F-12CC-4F70-8ED5-8B5DD82903DE}"/>
              </a:ext>
            </a:extLst>
          </p:cNvPr>
          <p:cNvSpPr>
            <a:spLocks noGrp="1"/>
          </p:cNvSpPr>
          <p:nvPr>
            <p:ph type="ftr" sz="quarter" idx="11"/>
          </p:nvPr>
        </p:nvSpPr>
        <p:spPr/>
        <p:txBody>
          <a:bodyPr/>
          <a:lstStyle/>
          <a:p>
            <a:endParaRPr lang="es-ES"/>
          </a:p>
        </p:txBody>
      </p:sp>
      <p:sp>
        <p:nvSpPr>
          <p:cNvPr id="4" name="Marcador de número de diapositiva 3">
            <a:extLst>
              <a:ext uri="{FF2B5EF4-FFF2-40B4-BE49-F238E27FC236}">
                <a16:creationId xmlns:a16="http://schemas.microsoft.com/office/drawing/2014/main" id="{8F0A17AF-49F7-48F6-BD6E-14E40342FF36}"/>
              </a:ext>
            </a:extLst>
          </p:cNvPr>
          <p:cNvSpPr>
            <a:spLocks noGrp="1"/>
          </p:cNvSpPr>
          <p:nvPr>
            <p:ph type="sldNum" sz="quarter" idx="12"/>
          </p:nvPr>
        </p:nvSpPr>
        <p:spPr/>
        <p:txBody>
          <a:bodyPr/>
          <a:lstStyle/>
          <a:p>
            <a:fld id="{3AEF0FD6-7CAB-419E-91BD-0BCA1CA5F6CA}" type="slidenum">
              <a:rPr lang="es-ES" smtClean="0"/>
              <a:t>‹Nº›</a:t>
            </a:fld>
            <a:endParaRPr lang="es-ES"/>
          </a:p>
        </p:txBody>
      </p:sp>
    </p:spTree>
    <p:extLst>
      <p:ext uri="{BB962C8B-B14F-4D97-AF65-F5344CB8AC3E}">
        <p14:creationId xmlns:p14="http://schemas.microsoft.com/office/powerpoint/2010/main" val="1739650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C229B1-F00A-42CD-8C96-3CE149477829}"/>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DFE71DF6-0583-4F61-914D-6F292478427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72640AAA-4CDA-410B-9F78-B8DEFB0D74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E70A8CF-2903-4926-8705-0C10F944395B}"/>
              </a:ext>
            </a:extLst>
          </p:cNvPr>
          <p:cNvSpPr>
            <a:spLocks noGrp="1"/>
          </p:cNvSpPr>
          <p:nvPr>
            <p:ph type="dt" sz="half" idx="10"/>
          </p:nvPr>
        </p:nvSpPr>
        <p:spPr/>
        <p:txBody>
          <a:bodyPr/>
          <a:lstStyle/>
          <a:p>
            <a:fld id="{BCAB0336-CF19-4CF6-852C-E6BA78919AE3}" type="datetimeFigureOut">
              <a:rPr lang="es-ES" smtClean="0"/>
              <a:t>18/11/2024</a:t>
            </a:fld>
            <a:endParaRPr lang="es-ES"/>
          </a:p>
        </p:txBody>
      </p:sp>
      <p:sp>
        <p:nvSpPr>
          <p:cNvPr id="6" name="Marcador de pie de página 5">
            <a:extLst>
              <a:ext uri="{FF2B5EF4-FFF2-40B4-BE49-F238E27FC236}">
                <a16:creationId xmlns:a16="http://schemas.microsoft.com/office/drawing/2014/main" id="{9D34A697-CE69-4902-AD0F-FCB989999991}"/>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A1413415-0305-40A9-B030-9F203FED3122}"/>
              </a:ext>
            </a:extLst>
          </p:cNvPr>
          <p:cNvSpPr>
            <a:spLocks noGrp="1"/>
          </p:cNvSpPr>
          <p:nvPr>
            <p:ph type="sldNum" sz="quarter" idx="12"/>
          </p:nvPr>
        </p:nvSpPr>
        <p:spPr/>
        <p:txBody>
          <a:bodyPr/>
          <a:lstStyle/>
          <a:p>
            <a:fld id="{3AEF0FD6-7CAB-419E-91BD-0BCA1CA5F6CA}" type="slidenum">
              <a:rPr lang="es-ES" smtClean="0"/>
              <a:t>‹Nº›</a:t>
            </a:fld>
            <a:endParaRPr lang="es-ES"/>
          </a:p>
        </p:txBody>
      </p:sp>
    </p:spTree>
    <p:extLst>
      <p:ext uri="{BB962C8B-B14F-4D97-AF65-F5344CB8AC3E}">
        <p14:creationId xmlns:p14="http://schemas.microsoft.com/office/powerpoint/2010/main" val="13967801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AA66C9A-2746-4B80-B834-CF00CD80DCC3}"/>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647977EF-2F92-411F-89FA-E4BE4F1EAD3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EADAA03A-FAE4-47B5-B542-4A64418247E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D51C8E8-AE0B-42AA-8312-06F237FD529E}"/>
              </a:ext>
            </a:extLst>
          </p:cNvPr>
          <p:cNvSpPr>
            <a:spLocks noGrp="1"/>
          </p:cNvSpPr>
          <p:nvPr>
            <p:ph type="dt" sz="half" idx="10"/>
          </p:nvPr>
        </p:nvSpPr>
        <p:spPr/>
        <p:txBody>
          <a:bodyPr/>
          <a:lstStyle/>
          <a:p>
            <a:fld id="{BCAB0336-CF19-4CF6-852C-E6BA78919AE3}" type="datetimeFigureOut">
              <a:rPr lang="es-ES" smtClean="0"/>
              <a:t>18/11/2024</a:t>
            </a:fld>
            <a:endParaRPr lang="es-ES"/>
          </a:p>
        </p:txBody>
      </p:sp>
      <p:sp>
        <p:nvSpPr>
          <p:cNvPr id="6" name="Marcador de pie de página 5">
            <a:extLst>
              <a:ext uri="{FF2B5EF4-FFF2-40B4-BE49-F238E27FC236}">
                <a16:creationId xmlns:a16="http://schemas.microsoft.com/office/drawing/2014/main" id="{9CE0F9DD-1511-4B95-9C66-582210EA1BC0}"/>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00B061B9-62BC-41F2-83AE-E5F39A5C9EAE}"/>
              </a:ext>
            </a:extLst>
          </p:cNvPr>
          <p:cNvSpPr>
            <a:spLocks noGrp="1"/>
          </p:cNvSpPr>
          <p:nvPr>
            <p:ph type="sldNum" sz="quarter" idx="12"/>
          </p:nvPr>
        </p:nvSpPr>
        <p:spPr/>
        <p:txBody>
          <a:bodyPr/>
          <a:lstStyle/>
          <a:p>
            <a:fld id="{3AEF0FD6-7CAB-419E-91BD-0BCA1CA5F6CA}" type="slidenum">
              <a:rPr lang="es-ES" smtClean="0"/>
              <a:t>‹Nº›</a:t>
            </a:fld>
            <a:endParaRPr lang="es-ES"/>
          </a:p>
        </p:txBody>
      </p:sp>
    </p:spTree>
    <p:extLst>
      <p:ext uri="{BB962C8B-B14F-4D97-AF65-F5344CB8AC3E}">
        <p14:creationId xmlns:p14="http://schemas.microsoft.com/office/powerpoint/2010/main" val="24035454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46C08E-9D47-4148-9B2F-FC174C31FB3D}"/>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221D97D4-978A-4B85-8558-271CDA8A0F96}"/>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5771E87-E6FC-434A-8D5B-8ED2596334A8}"/>
              </a:ext>
            </a:extLst>
          </p:cNvPr>
          <p:cNvSpPr>
            <a:spLocks noGrp="1"/>
          </p:cNvSpPr>
          <p:nvPr>
            <p:ph type="dt" sz="half" idx="10"/>
          </p:nvPr>
        </p:nvSpPr>
        <p:spPr/>
        <p:txBody>
          <a:bodyPr/>
          <a:lstStyle/>
          <a:p>
            <a:fld id="{BCAB0336-CF19-4CF6-852C-E6BA78919AE3}" type="datetimeFigureOut">
              <a:rPr lang="es-ES" smtClean="0"/>
              <a:t>18/11/2024</a:t>
            </a:fld>
            <a:endParaRPr lang="es-ES"/>
          </a:p>
        </p:txBody>
      </p:sp>
      <p:sp>
        <p:nvSpPr>
          <p:cNvPr id="5" name="Marcador de pie de página 4">
            <a:extLst>
              <a:ext uri="{FF2B5EF4-FFF2-40B4-BE49-F238E27FC236}">
                <a16:creationId xmlns:a16="http://schemas.microsoft.com/office/drawing/2014/main" id="{A645DE24-0D28-4C3E-A5D5-C02FABC13A96}"/>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6A0506FC-F937-4ECB-99EB-D0D779B496F7}"/>
              </a:ext>
            </a:extLst>
          </p:cNvPr>
          <p:cNvSpPr>
            <a:spLocks noGrp="1"/>
          </p:cNvSpPr>
          <p:nvPr>
            <p:ph type="sldNum" sz="quarter" idx="12"/>
          </p:nvPr>
        </p:nvSpPr>
        <p:spPr/>
        <p:txBody>
          <a:bodyPr/>
          <a:lstStyle/>
          <a:p>
            <a:fld id="{3AEF0FD6-7CAB-419E-91BD-0BCA1CA5F6CA}" type="slidenum">
              <a:rPr lang="es-ES" smtClean="0"/>
              <a:t>‹Nº›</a:t>
            </a:fld>
            <a:endParaRPr lang="es-ES"/>
          </a:p>
        </p:txBody>
      </p:sp>
    </p:spTree>
    <p:extLst>
      <p:ext uri="{BB962C8B-B14F-4D97-AF65-F5344CB8AC3E}">
        <p14:creationId xmlns:p14="http://schemas.microsoft.com/office/powerpoint/2010/main" val="64909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E8BC5D4-43A9-4C03-8512-F765F74D6861}"/>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5C826547-A279-4A2A-BB1E-8E300B91BAB4}"/>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C6FD979-5046-4D74-998F-D5788D354718}"/>
              </a:ext>
            </a:extLst>
          </p:cNvPr>
          <p:cNvSpPr>
            <a:spLocks noGrp="1"/>
          </p:cNvSpPr>
          <p:nvPr>
            <p:ph type="dt" sz="half" idx="10"/>
          </p:nvPr>
        </p:nvSpPr>
        <p:spPr/>
        <p:txBody>
          <a:bodyPr/>
          <a:lstStyle/>
          <a:p>
            <a:fld id="{BCAB0336-CF19-4CF6-852C-E6BA78919AE3}" type="datetimeFigureOut">
              <a:rPr lang="es-ES" smtClean="0"/>
              <a:t>18/11/2024</a:t>
            </a:fld>
            <a:endParaRPr lang="es-ES"/>
          </a:p>
        </p:txBody>
      </p:sp>
      <p:sp>
        <p:nvSpPr>
          <p:cNvPr id="5" name="Marcador de pie de página 4">
            <a:extLst>
              <a:ext uri="{FF2B5EF4-FFF2-40B4-BE49-F238E27FC236}">
                <a16:creationId xmlns:a16="http://schemas.microsoft.com/office/drawing/2014/main" id="{454E882F-C856-468B-9171-70137B24C6D8}"/>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2BDCFB3D-8852-4C1F-BEC3-7289149C3507}"/>
              </a:ext>
            </a:extLst>
          </p:cNvPr>
          <p:cNvSpPr>
            <a:spLocks noGrp="1"/>
          </p:cNvSpPr>
          <p:nvPr>
            <p:ph type="sldNum" sz="quarter" idx="12"/>
          </p:nvPr>
        </p:nvSpPr>
        <p:spPr/>
        <p:txBody>
          <a:bodyPr/>
          <a:lstStyle/>
          <a:p>
            <a:fld id="{3AEF0FD6-7CAB-419E-91BD-0BCA1CA5F6CA}" type="slidenum">
              <a:rPr lang="es-ES" smtClean="0"/>
              <a:t>‹Nº›</a:t>
            </a:fld>
            <a:endParaRPr lang="es-ES"/>
          </a:p>
        </p:txBody>
      </p:sp>
    </p:spTree>
    <p:extLst>
      <p:ext uri="{BB962C8B-B14F-4D97-AF65-F5344CB8AC3E}">
        <p14:creationId xmlns:p14="http://schemas.microsoft.com/office/powerpoint/2010/main" val="7505105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E215581-4A25-ADEC-70EE-C5CD33B5DC66}"/>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28069978-3340-8C7F-61AB-48A31F3421A9}"/>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EE4BA33-D7DE-4EE4-8175-4D13FD748028}"/>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0505984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000" b="-1000"/>
          </a:stretch>
        </a:blip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007A4214-E945-4AD3-BE6F-F24CC3692E5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0AD2566B-7F5A-42D2-8966-37CC73DA0DB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9483912-1F6D-4044-A951-D6C6972D67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AB0336-CF19-4CF6-852C-E6BA78919AE3}" type="datetimeFigureOut">
              <a:rPr lang="es-ES" smtClean="0"/>
              <a:t>18/11/2024</a:t>
            </a:fld>
            <a:endParaRPr lang="es-ES"/>
          </a:p>
        </p:txBody>
      </p:sp>
      <p:sp>
        <p:nvSpPr>
          <p:cNvPr id="5" name="Marcador de pie de página 4">
            <a:extLst>
              <a:ext uri="{FF2B5EF4-FFF2-40B4-BE49-F238E27FC236}">
                <a16:creationId xmlns:a16="http://schemas.microsoft.com/office/drawing/2014/main" id="{B19EBB29-0290-4FE0-894E-86730CF1814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a:extLst>
              <a:ext uri="{FF2B5EF4-FFF2-40B4-BE49-F238E27FC236}">
                <a16:creationId xmlns:a16="http://schemas.microsoft.com/office/drawing/2014/main" id="{05A1964D-7774-4FD6-9F86-20038F8408F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EF0FD6-7CAB-419E-91BD-0BCA1CA5F6CA}" type="slidenum">
              <a:rPr lang="es-ES" smtClean="0"/>
              <a:t>‹Nº›</a:t>
            </a:fld>
            <a:endParaRPr lang="es-ES"/>
          </a:p>
        </p:txBody>
      </p:sp>
    </p:spTree>
    <p:extLst>
      <p:ext uri="{BB962C8B-B14F-4D97-AF65-F5344CB8AC3E}">
        <p14:creationId xmlns:p14="http://schemas.microsoft.com/office/powerpoint/2010/main" val="16789016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A8CC5B9E-4EF3-BAFF-61E2-E36060D81D78}"/>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608686527"/>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slideLayout" Target="../slideLayouts/slideLayout7.xml"/><Relationship Id="rId7" Type="http://schemas.openxmlformats.org/officeDocument/2006/relationships/image" Target="../media/image5.jp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4.jpg"/><Relationship Id="rId5" Type="http://schemas.openxmlformats.org/officeDocument/2006/relationships/image" Target="../media/image3.jpg"/><Relationship Id="rId10" Type="http://schemas.openxmlformats.org/officeDocument/2006/relationships/image" Target="../media/image8.png"/><Relationship Id="rId4" Type="http://schemas.openxmlformats.org/officeDocument/2006/relationships/image" Target="../media/image2.gif"/><Relationship Id="rId9" Type="http://schemas.openxmlformats.org/officeDocument/2006/relationships/image" Target="../media/image7.jpg"/></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hyperlink" Target="https://vk.com/mispps" TargetMode="External"/><Relationship Id="rId3" Type="http://schemas.openxmlformats.org/officeDocument/2006/relationships/image" Target="../media/image9.png"/><Relationship Id="rId7" Type="http://schemas.openxmlformats.org/officeDocument/2006/relationships/hyperlink" Target="https://www.facebook.com/mispps" TargetMode="External"/><Relationship Id="rId12" Type="http://schemas.openxmlformats.org/officeDocument/2006/relationships/image" Target="../media/image1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1.png"/><Relationship Id="rId11" Type="http://schemas.openxmlformats.org/officeDocument/2006/relationships/hyperlink" Target="https://plus.google.com/+Mispps/" TargetMode="External"/><Relationship Id="rId5" Type="http://schemas.openxmlformats.org/officeDocument/2006/relationships/image" Target="../media/image10.png"/><Relationship Id="rId10" Type="http://schemas.openxmlformats.org/officeDocument/2006/relationships/image" Target="../media/image1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39000" b="-39000"/>
          </a:stretch>
        </a:blipFill>
        <a:effectLst/>
      </p:bgPr>
    </p:bg>
    <p:spTree>
      <p:nvGrpSpPr>
        <p:cNvPr id="1" name=""/>
        <p:cNvGrpSpPr/>
        <p:nvPr/>
      </p:nvGrpSpPr>
      <p:grpSpPr>
        <a:xfrm>
          <a:off x="0" y="0"/>
          <a:ext cx="0" cy="0"/>
          <a:chOff x="0" y="0"/>
          <a:chExt cx="0" cy="0"/>
        </a:xfrm>
      </p:grpSpPr>
      <p:pic>
        <p:nvPicPr>
          <p:cNvPr id="18" name="Imagen 17" descr="Imagen en blanco y negro de un niño&#10;&#10;Descripción generada automáticamente con confianza baja">
            <a:extLst>
              <a:ext uri="{FF2B5EF4-FFF2-40B4-BE49-F238E27FC236}">
                <a16:creationId xmlns:a16="http://schemas.microsoft.com/office/drawing/2014/main" id="{DF508C1E-8421-B0D2-8B00-BF45234FFBAD}"/>
              </a:ext>
            </a:extLst>
          </p:cNvPr>
          <p:cNvPicPr>
            <a:picLocks noChangeAspect="1"/>
          </p:cNvPicPr>
          <p:nvPr/>
        </p:nvPicPr>
        <p:blipFill>
          <a:blip r:embed="rId5">
            <a:extLst>
              <a:ext uri="{28A0092B-C50C-407E-A947-70E740481C1C}">
                <a14:useLocalDpi xmlns:a14="http://schemas.microsoft.com/office/drawing/2010/main" val="0"/>
              </a:ext>
            </a:extLst>
          </a:blip>
          <a:srcRect t="15132"/>
          <a:stretch/>
        </p:blipFill>
        <p:spPr>
          <a:xfrm>
            <a:off x="0" y="0"/>
            <a:ext cx="12192000" cy="6858000"/>
          </a:xfrm>
          <a:prstGeom prst="rect">
            <a:avLst/>
          </a:prstGeom>
        </p:spPr>
      </p:pic>
      <p:sp>
        <p:nvSpPr>
          <p:cNvPr id="19" name="ZoneTexte 6">
            <a:extLst>
              <a:ext uri="{FF2B5EF4-FFF2-40B4-BE49-F238E27FC236}">
                <a16:creationId xmlns:a16="http://schemas.microsoft.com/office/drawing/2014/main" id="{A39010CE-2A6E-FA05-5BD5-3C746C60D8B9}"/>
              </a:ext>
            </a:extLst>
          </p:cNvPr>
          <p:cNvSpPr txBox="1"/>
          <p:nvPr/>
        </p:nvSpPr>
        <p:spPr>
          <a:xfrm>
            <a:off x="0" y="4756925"/>
            <a:ext cx="12192000" cy="1938992"/>
          </a:xfrm>
          <a:prstGeom prst="rect">
            <a:avLst/>
          </a:prstGeom>
          <a:noFill/>
        </p:spPr>
        <p:txBody>
          <a:bodyPr wrap="square" rtlCol="0">
            <a:spAutoFit/>
          </a:bodyPr>
          <a:lstStyle/>
          <a:p>
            <a:pPr algn="ctr"/>
            <a:r>
              <a:rPr lang="es-ES" sz="6000" i="1" dirty="0">
                <a:solidFill>
                  <a:schemeClr val="bg1"/>
                </a:solidFill>
                <a:latin typeface="Book Antiqua" panose="02040602050305030304" pitchFamily="18" charset="0"/>
              </a:rPr>
              <a:t>Dame un beso más, un beso que sepa decir adiós</a:t>
            </a:r>
            <a:endParaRPr lang="fr-FR" sz="6000" i="1" dirty="0">
              <a:solidFill>
                <a:schemeClr val="bg1"/>
              </a:solidFill>
              <a:latin typeface="Book Antiqua" panose="02040602050305030304" pitchFamily="18" charset="0"/>
            </a:endParaRPr>
          </a:p>
        </p:txBody>
      </p:sp>
      <p:pic>
        <p:nvPicPr>
          <p:cNvPr id="32" name="Espace réservé du contenu 5">
            <a:extLst>
              <a:ext uri="{FF2B5EF4-FFF2-40B4-BE49-F238E27FC236}">
                <a16:creationId xmlns:a16="http://schemas.microsoft.com/office/drawing/2014/main" id="{D05722F2-2C60-C7FF-82CE-03E406B601A9}"/>
              </a:ext>
            </a:extLst>
          </p:cNvPr>
          <p:cNvPicPr>
            <a:picLocks noChangeAspect="1"/>
          </p:cNvPicPr>
          <p:nvPr/>
        </p:nvPicPr>
        <p:blipFill>
          <a:blip r:embed="rId6">
            <a:extLst>
              <a:ext uri="{28A0092B-C50C-407E-A947-70E740481C1C}">
                <a14:useLocalDpi xmlns:a14="http://schemas.microsoft.com/office/drawing/2010/main" val="0"/>
              </a:ext>
            </a:extLst>
          </a:blip>
          <a:srcRect l="1" t="7327" r="1"/>
          <a:stretch/>
        </p:blipFill>
        <p:spPr>
          <a:xfrm>
            <a:off x="372140" y="350874"/>
            <a:ext cx="11493795" cy="6146179"/>
          </a:xfrm>
          <a:prstGeom prst="rect">
            <a:avLst/>
          </a:prstGeom>
          <a:ln>
            <a:noFill/>
          </a:ln>
          <a:effectLst>
            <a:softEdge rad="112500"/>
          </a:effectLst>
        </p:spPr>
      </p:pic>
      <p:sp>
        <p:nvSpPr>
          <p:cNvPr id="33" name="1 Rectángulo">
            <a:extLst>
              <a:ext uri="{FF2B5EF4-FFF2-40B4-BE49-F238E27FC236}">
                <a16:creationId xmlns:a16="http://schemas.microsoft.com/office/drawing/2014/main" id="{66F89EAB-EAE5-76FB-731C-9C06387A0CCD}"/>
              </a:ext>
            </a:extLst>
          </p:cNvPr>
          <p:cNvSpPr/>
          <p:nvPr/>
        </p:nvSpPr>
        <p:spPr>
          <a:xfrm>
            <a:off x="487220" y="1166842"/>
            <a:ext cx="3691375" cy="4524315"/>
          </a:xfrm>
          <a:prstGeom prst="rect">
            <a:avLst/>
          </a:prstGeom>
        </p:spPr>
        <p:txBody>
          <a:bodyPr wrap="square">
            <a:spAutoFit/>
          </a:bodyPr>
          <a:lstStyle/>
          <a:p>
            <a:pPr algn="ctr"/>
            <a:r>
              <a:rPr lang="es-ES" sz="2400" i="1" dirty="0">
                <a:solidFill>
                  <a:schemeClr val="bg1"/>
                </a:solidFill>
                <a:latin typeface="Book Antiqua" panose="02040602050305030304" pitchFamily="18" charset="0"/>
              </a:rPr>
              <a:t>Dame un beso que se esfume con nosotros y se guarde en mi pecho de cristal. Ya es hora de partir un poco tarde tal vez, pero hemos de dejarnos a cada uno por su lado. No es tan fácil para mi amor, pero es lo mejor. Dame un beso más, el más intenso y el más bello, un beso que me hable del amor que hubo entre los dos. </a:t>
            </a:r>
          </a:p>
        </p:txBody>
      </p:sp>
      <p:pic>
        <p:nvPicPr>
          <p:cNvPr id="34" name="Espace réservé du contenu 3">
            <a:extLst>
              <a:ext uri="{FF2B5EF4-FFF2-40B4-BE49-F238E27FC236}">
                <a16:creationId xmlns:a16="http://schemas.microsoft.com/office/drawing/2014/main" id="{04099CCF-BF7D-8E66-CA90-3A040BA41FD2}"/>
              </a:ext>
            </a:extLst>
          </p:cNvPr>
          <p:cNvPicPr>
            <a:picLocks noChangeAspect="1"/>
          </p:cNvPicPr>
          <p:nvPr/>
        </p:nvPicPr>
        <p:blipFill>
          <a:blip r:embed="rId7">
            <a:extLst>
              <a:ext uri="{28A0092B-C50C-407E-A947-70E740481C1C}">
                <a14:useLocalDpi xmlns:a14="http://schemas.microsoft.com/office/drawing/2010/main" val="0"/>
              </a:ext>
            </a:extLst>
          </a:blip>
          <a:srcRect t="-489" r="861" b="42421"/>
          <a:stretch/>
        </p:blipFill>
        <p:spPr>
          <a:xfrm>
            <a:off x="505326" y="553453"/>
            <a:ext cx="11201400" cy="5715000"/>
          </a:xfrm>
          <a:prstGeom prst="rect">
            <a:avLst/>
          </a:prstGeom>
          <a:ln>
            <a:noFill/>
          </a:ln>
          <a:effectLst>
            <a:softEdge rad="112500"/>
          </a:effectLst>
        </p:spPr>
      </p:pic>
      <p:sp>
        <p:nvSpPr>
          <p:cNvPr id="35" name="3 Rectángulo">
            <a:extLst>
              <a:ext uri="{FF2B5EF4-FFF2-40B4-BE49-F238E27FC236}">
                <a16:creationId xmlns:a16="http://schemas.microsoft.com/office/drawing/2014/main" id="{C59AE0A4-369C-4B77-35B1-3C0B9D720F3D}"/>
              </a:ext>
            </a:extLst>
          </p:cNvPr>
          <p:cNvSpPr/>
          <p:nvPr/>
        </p:nvSpPr>
        <p:spPr>
          <a:xfrm>
            <a:off x="827845" y="779463"/>
            <a:ext cx="3972754" cy="5262979"/>
          </a:xfrm>
          <a:prstGeom prst="rect">
            <a:avLst/>
          </a:prstGeom>
        </p:spPr>
        <p:txBody>
          <a:bodyPr wrap="square">
            <a:spAutoFit/>
          </a:bodyPr>
          <a:lstStyle/>
          <a:p>
            <a:pPr algn="ctr"/>
            <a:r>
              <a:rPr lang="es-ES" sz="2400" i="1" dirty="0">
                <a:solidFill>
                  <a:schemeClr val="bg1"/>
                </a:solidFill>
                <a:latin typeface="Book Antiqua" panose="02040602050305030304" pitchFamily="18" charset="0"/>
              </a:rPr>
              <a:t>Dame este beso y ya, que sea el último y cierre este telón, presentábamos sólo la tragedia después de la más esplendorosa comedia. Terminemos de una vez con el sufrimiento haber si algún día logramos recuperar la sonrisa. Dame un beso, no uno como muchos otros que me has dado. Dame uno de esos besos que esconden por debajo del vestido y se anidan en mis brazos junto con mis sueños. </a:t>
            </a:r>
          </a:p>
        </p:txBody>
      </p:sp>
      <p:pic>
        <p:nvPicPr>
          <p:cNvPr id="36" name="Image 4">
            <a:extLst>
              <a:ext uri="{FF2B5EF4-FFF2-40B4-BE49-F238E27FC236}">
                <a16:creationId xmlns:a16="http://schemas.microsoft.com/office/drawing/2014/main" id="{A3B63089-FEFB-1A42-62D7-303CD7FE84BF}"/>
              </a:ext>
            </a:extLst>
          </p:cNvPr>
          <p:cNvPicPr>
            <a:picLocks noChangeAspect="1"/>
          </p:cNvPicPr>
          <p:nvPr/>
        </p:nvPicPr>
        <p:blipFill>
          <a:blip r:embed="rId8">
            <a:extLst>
              <a:ext uri="{28A0092B-C50C-407E-A947-70E740481C1C}">
                <a14:useLocalDpi xmlns:a14="http://schemas.microsoft.com/office/drawing/2010/main" val="0"/>
              </a:ext>
            </a:extLst>
          </a:blip>
          <a:srcRect t="1505" b="56256"/>
          <a:stretch/>
        </p:blipFill>
        <p:spPr>
          <a:xfrm>
            <a:off x="744070" y="721895"/>
            <a:ext cx="10703860" cy="5402180"/>
          </a:xfrm>
          <a:prstGeom prst="rect">
            <a:avLst/>
          </a:prstGeom>
          <a:ln>
            <a:noFill/>
          </a:ln>
          <a:effectLst>
            <a:softEdge rad="112500"/>
          </a:effectLst>
        </p:spPr>
      </p:pic>
      <p:sp>
        <p:nvSpPr>
          <p:cNvPr id="37" name="1 Rectángulo">
            <a:extLst>
              <a:ext uri="{FF2B5EF4-FFF2-40B4-BE49-F238E27FC236}">
                <a16:creationId xmlns:a16="http://schemas.microsoft.com/office/drawing/2014/main" id="{16C15CF5-B12D-5005-5D01-7E717A09D0D0}"/>
              </a:ext>
            </a:extLst>
          </p:cNvPr>
          <p:cNvSpPr/>
          <p:nvPr/>
        </p:nvSpPr>
        <p:spPr>
          <a:xfrm>
            <a:off x="8927432" y="914606"/>
            <a:ext cx="2520498" cy="5016758"/>
          </a:xfrm>
          <a:prstGeom prst="rect">
            <a:avLst/>
          </a:prstGeom>
        </p:spPr>
        <p:txBody>
          <a:bodyPr wrap="square">
            <a:spAutoFit/>
          </a:bodyPr>
          <a:lstStyle/>
          <a:p>
            <a:pPr algn="ctr"/>
            <a:r>
              <a:rPr lang="es-ES" sz="2000" i="1" dirty="0">
                <a:solidFill>
                  <a:schemeClr val="bg1"/>
                </a:solidFill>
                <a:latin typeface="Book Antiqua" panose="02040602050305030304" pitchFamily="18" charset="0"/>
              </a:rPr>
              <a:t>Dame un beso tierno, que el silencio se lo lleve de donde ese beso vino. Ya me cansé de llorar, de luchar y que todo siga igual. Besarás más labios pero ningunos como los míos. Sé que extrañarás mi boca y querrás darme ese beso que tanto te pido, porque ya no quiero seguir con el dolor que muchos otros han traído. </a:t>
            </a:r>
          </a:p>
        </p:txBody>
      </p:sp>
      <p:pic>
        <p:nvPicPr>
          <p:cNvPr id="38" name="Espace réservé du contenu 3">
            <a:extLst>
              <a:ext uri="{FF2B5EF4-FFF2-40B4-BE49-F238E27FC236}">
                <a16:creationId xmlns:a16="http://schemas.microsoft.com/office/drawing/2014/main" id="{8EA4073B-A0E3-CD79-BC75-D348FE682342}"/>
              </a:ext>
            </a:extLst>
          </p:cNvPr>
          <p:cNvPicPr>
            <a:picLocks noChangeAspect="1"/>
          </p:cNvPicPr>
          <p:nvPr/>
        </p:nvPicPr>
        <p:blipFill>
          <a:blip r:embed="rId9">
            <a:extLst>
              <a:ext uri="{28A0092B-C50C-407E-A947-70E740481C1C}">
                <a14:useLocalDpi xmlns:a14="http://schemas.microsoft.com/office/drawing/2010/main" val="0"/>
              </a:ext>
            </a:extLst>
          </a:blip>
          <a:srcRect t="31187" r="114" b="9442"/>
          <a:stretch/>
        </p:blipFill>
        <p:spPr>
          <a:xfrm>
            <a:off x="866274" y="938463"/>
            <a:ext cx="10455442" cy="4993106"/>
          </a:xfrm>
          <a:prstGeom prst="rect">
            <a:avLst/>
          </a:prstGeom>
        </p:spPr>
      </p:pic>
      <p:sp>
        <p:nvSpPr>
          <p:cNvPr id="39" name="2 Rectángulo">
            <a:extLst>
              <a:ext uri="{FF2B5EF4-FFF2-40B4-BE49-F238E27FC236}">
                <a16:creationId xmlns:a16="http://schemas.microsoft.com/office/drawing/2014/main" id="{C4C8D70A-2C5D-C1A5-74F6-B66474E941AD}"/>
              </a:ext>
            </a:extLst>
          </p:cNvPr>
          <p:cNvSpPr/>
          <p:nvPr/>
        </p:nvSpPr>
        <p:spPr>
          <a:xfrm>
            <a:off x="1055588" y="1720840"/>
            <a:ext cx="2554942" cy="3416320"/>
          </a:xfrm>
          <a:prstGeom prst="rect">
            <a:avLst/>
          </a:prstGeom>
        </p:spPr>
        <p:txBody>
          <a:bodyPr wrap="square">
            <a:spAutoFit/>
          </a:bodyPr>
          <a:lstStyle/>
          <a:p>
            <a:pPr algn="ctr"/>
            <a:r>
              <a:rPr lang="es-ES" sz="2400" i="1" dirty="0">
                <a:solidFill>
                  <a:schemeClr val="bg1"/>
                </a:solidFill>
                <a:latin typeface="Book Antiqua" panose="02040602050305030304" pitchFamily="18" charset="0"/>
              </a:rPr>
              <a:t>Ninguno de los dos puede más, ninguno quiere morir sin saber que más dar. Dame un beso y dime adiós, no voltees para atrás, olvídate quien soy.</a:t>
            </a:r>
          </a:p>
        </p:txBody>
      </p:sp>
      <p:sp>
        <p:nvSpPr>
          <p:cNvPr id="40" name="3 CuadroTexto">
            <a:extLst>
              <a:ext uri="{FF2B5EF4-FFF2-40B4-BE49-F238E27FC236}">
                <a16:creationId xmlns:a16="http://schemas.microsoft.com/office/drawing/2014/main" id="{2B93094E-64DB-B542-B9B7-D0E8B0D1F8BD}"/>
              </a:ext>
            </a:extLst>
          </p:cNvPr>
          <p:cNvSpPr txBox="1"/>
          <p:nvPr/>
        </p:nvSpPr>
        <p:spPr>
          <a:xfrm>
            <a:off x="10937105" y="6197744"/>
            <a:ext cx="1334500" cy="646331"/>
          </a:xfrm>
          <a:prstGeom prst="rect">
            <a:avLst/>
          </a:prstGeom>
          <a:noFill/>
        </p:spPr>
        <p:txBody>
          <a:bodyPr wrap="square" rtlCol="0">
            <a:spAutoFit/>
          </a:bodyPr>
          <a:lstStyle/>
          <a:p>
            <a:pPr algn="ctr"/>
            <a:r>
              <a:rPr lang="es-ES" sz="3600" i="1" dirty="0" err="1">
                <a:solidFill>
                  <a:schemeClr val="bg1"/>
                </a:solidFill>
                <a:latin typeface="Book Antiqua" panose="02040602050305030304" pitchFamily="18" charset="0"/>
              </a:rPr>
              <a:t>jrvg</a:t>
            </a:r>
            <a:endParaRPr lang="es-ES" sz="3600" i="1" dirty="0">
              <a:solidFill>
                <a:schemeClr val="bg1"/>
              </a:solidFill>
              <a:latin typeface="Book Antiqua" panose="02040602050305030304" pitchFamily="18" charset="0"/>
            </a:endParaRPr>
          </a:p>
        </p:txBody>
      </p:sp>
      <p:sp>
        <p:nvSpPr>
          <p:cNvPr id="41" name="8 CuadroTexto">
            <a:extLst>
              <a:ext uri="{FF2B5EF4-FFF2-40B4-BE49-F238E27FC236}">
                <a16:creationId xmlns:a16="http://schemas.microsoft.com/office/drawing/2014/main" id="{18ED74D7-6F90-0096-DE2E-E12E1A809293}"/>
              </a:ext>
            </a:extLst>
          </p:cNvPr>
          <p:cNvSpPr txBox="1"/>
          <p:nvPr/>
        </p:nvSpPr>
        <p:spPr>
          <a:xfrm>
            <a:off x="1123324" y="6913703"/>
            <a:ext cx="3268201" cy="424732"/>
          </a:xfrm>
          <a:prstGeom prst="rect">
            <a:avLst/>
          </a:prstGeom>
          <a:noFill/>
        </p:spPr>
        <p:txBody>
          <a:bodyPr wrap="square" rtlCol="0">
            <a:spAutoFit/>
          </a:bodyPr>
          <a:lstStyle/>
          <a:p>
            <a:r>
              <a:rPr lang="es-ES" sz="2160" dirty="0"/>
              <a:t>jrvallegomez@outlook.es</a:t>
            </a:r>
          </a:p>
        </p:txBody>
      </p:sp>
      <p:pic>
        <p:nvPicPr>
          <p:cNvPr id="2" name="audio1">
            <a:hlinkClick r:id="" action="ppaction://media"/>
            <a:extLst>
              <a:ext uri="{FF2B5EF4-FFF2-40B4-BE49-F238E27FC236}">
                <a16:creationId xmlns:a16="http://schemas.microsoft.com/office/drawing/2014/main" id="{A2594B19-7BD0-CB18-CD6F-263AAA8ABD16}"/>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6093995" y="7498977"/>
            <a:ext cx="609600" cy="609600"/>
          </a:xfrm>
          <a:prstGeom prst="rect">
            <a:avLst/>
          </a:prstGeom>
        </p:spPr>
      </p:pic>
    </p:spTree>
    <p:extLst>
      <p:ext uri="{BB962C8B-B14F-4D97-AF65-F5344CB8AC3E}">
        <p14:creationId xmlns:p14="http://schemas.microsoft.com/office/powerpoint/2010/main" val="3707065843"/>
      </p:ext>
    </p:extLst>
  </p:cSld>
  <p:clrMapOvr>
    <a:masterClrMapping/>
  </p:clrMapOvr>
  <mc:AlternateContent xmlns:mc="http://schemas.openxmlformats.org/markup-compatibility/2006">
    <mc:Choice xmlns:p14="http://schemas.microsoft.com/office/powerpoint/2010/main" Requires="p14">
      <p:transition spd="slow" advClick="0" advTm="0">
        <p14:flash/>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
                                      <p:cBhvr>
                                        <p:cTn id="6" dur="1" fill="hold"/>
                                        <p:tgtEl>
                                          <p:spTgt spid="2"/>
                                        </p:tgtEl>
                                      </p:cBhvr>
                                    </p:cmd>
                                  </p:childTnLst>
                                </p:cTn>
                              </p:par>
                              <p:par>
                                <p:cTn id="7" presetID="9" presetClass="emph" presetSubtype="0" nodeType="withEffect">
                                  <p:stCondLst>
                                    <p:cond delay="0"/>
                                  </p:stCondLst>
                                  <p:childTnLst>
                                    <p:set>
                                      <p:cBhvr>
                                        <p:cTn id="8" dur="indefinite"/>
                                        <p:tgtEl>
                                          <p:spTgt spid="18"/>
                                        </p:tgtEl>
                                        <p:attrNameLst>
                                          <p:attrName>style.opacity</p:attrName>
                                        </p:attrNameLst>
                                      </p:cBhvr>
                                      <p:to>
                                        <p:strVal val="0.5"/>
                                      </p:to>
                                    </p:set>
                                    <p:animEffect filter="image" prLst="opacity: 0.5">
                                      <p:cBhvr rctx="IE">
                                        <p:cTn id="9" dur="indefinite"/>
                                        <p:tgtEl>
                                          <p:spTgt spid="18"/>
                                        </p:tgtEl>
                                      </p:cBhvr>
                                    </p:animEffect>
                                  </p:childTnLst>
                                </p:cTn>
                              </p:par>
                            </p:childTnLst>
                          </p:cTn>
                        </p:par>
                        <p:par>
                          <p:cTn id="10" fill="hold">
                            <p:stCondLst>
                              <p:cond delay="0"/>
                            </p:stCondLst>
                            <p:childTnLst>
                              <p:par>
                                <p:cTn id="11" presetID="25" presetClass="exit" presetSubtype="0" fill="hold" grpId="0" nodeType="afterEffect">
                                  <p:stCondLst>
                                    <p:cond delay="7000"/>
                                  </p:stCondLst>
                                  <p:iterate type="wd">
                                    <p:tmPct val="10000"/>
                                  </p:iterate>
                                  <p:childTnLst>
                                    <p:animEffect transition="out" filter="fade">
                                      <p:cBhvr>
                                        <p:cTn id="12" dur="5000" accel="50000">
                                          <p:stCondLst>
                                            <p:cond delay="0"/>
                                          </p:stCondLst>
                                        </p:cTn>
                                        <p:tgtEl>
                                          <p:spTgt spid="19"/>
                                        </p:tgtEl>
                                      </p:cBhvr>
                                    </p:animEffect>
                                    <p:anim calcmode="lin" valueType="num">
                                      <p:cBhvr>
                                        <p:cTn id="13" dur="2500" accel="50000">
                                          <p:stCondLst>
                                            <p:cond delay="0"/>
                                          </p:stCondLst>
                                        </p:cTn>
                                        <p:tgtEl>
                                          <p:spTgt spid="19"/>
                                        </p:tgtEl>
                                        <p:attrNameLst>
                                          <p:attrName>ppt_y</p:attrName>
                                        </p:attrNameLst>
                                      </p:cBhvr>
                                      <p:tavLst>
                                        <p:tav tm="0">
                                          <p:val>
                                            <p:strVal val="ppt_y"/>
                                          </p:val>
                                        </p:tav>
                                        <p:tav tm="100000">
                                          <p:val>
                                            <p:strVal val="ppt_y+.1"/>
                                          </p:val>
                                        </p:tav>
                                      </p:tavLst>
                                    </p:anim>
                                    <p:anim calcmode="lin" valueType="num">
                                      <p:cBhvr>
                                        <p:cTn id="14" dur="2500" decel="50000">
                                          <p:stCondLst>
                                            <p:cond delay="2500"/>
                                          </p:stCondLst>
                                        </p:cTn>
                                        <p:tgtEl>
                                          <p:spTgt spid="19"/>
                                        </p:tgtEl>
                                        <p:attrNameLst>
                                          <p:attrName>ppt_y</p:attrName>
                                        </p:attrNameLst>
                                      </p:cBhvr>
                                      <p:tavLst>
                                        <p:tav tm="0">
                                          <p:val>
                                            <p:strVal val="ppt_y"/>
                                          </p:val>
                                        </p:tav>
                                        <p:tav tm="100000">
                                          <p:val>
                                            <p:strVal val="ppt_y-.1"/>
                                          </p:val>
                                        </p:tav>
                                      </p:tavLst>
                                    </p:anim>
                                    <p:anim calcmode="lin" valueType="num">
                                      <p:cBhvr>
                                        <p:cTn id="15" dur="2500" accel="50000">
                                          <p:stCondLst>
                                            <p:cond delay="2500"/>
                                          </p:stCondLst>
                                        </p:cTn>
                                        <p:tgtEl>
                                          <p:spTgt spid="19"/>
                                        </p:tgtEl>
                                        <p:attrNameLst>
                                          <p:attrName>ppt_x</p:attrName>
                                        </p:attrNameLst>
                                      </p:cBhvr>
                                      <p:tavLst>
                                        <p:tav tm="0">
                                          <p:val>
                                            <p:strVal val="ppt_x"/>
                                          </p:val>
                                        </p:tav>
                                        <p:tav tm="100000">
                                          <p:val>
                                            <p:strVal val="ppt_x+.4"/>
                                          </p:val>
                                        </p:tav>
                                      </p:tavLst>
                                    </p:anim>
                                    <p:anim calcmode="lin" valueType="num">
                                      <p:cBhvr>
                                        <p:cTn id="16" dur="5000"/>
                                        <p:tgtEl>
                                          <p:spTgt spid="19"/>
                                        </p:tgtEl>
                                        <p:attrNameLst>
                                          <p:attrName>ppt_h</p:attrName>
                                        </p:attrNameLst>
                                      </p:cBhvr>
                                      <p:tavLst>
                                        <p:tav tm="0">
                                          <p:val>
                                            <p:strVal val="ppt_h"/>
                                          </p:val>
                                        </p:tav>
                                        <p:tav tm="100000">
                                          <p:val>
                                            <p:strVal val="ppt_h"/>
                                          </p:val>
                                        </p:tav>
                                      </p:tavLst>
                                    </p:anim>
                                    <p:anim calcmode="lin" valueType="num">
                                      <p:cBhvr>
                                        <p:cTn id="17" dur="2500" accel="50000">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18" dur="2500" decel="50000">
                                          <p:stCondLst>
                                            <p:cond delay="2500"/>
                                          </p:stCondLst>
                                        </p:cTn>
                                        <p:tgtEl>
                                          <p:spTgt spid="19"/>
                                        </p:tgtEl>
                                        <p:attrNameLst>
                                          <p:attrName>ppt_w</p:attrName>
                                        </p:attrNameLst>
                                      </p:cBhvr>
                                      <p:tavLst>
                                        <p:tav tm="0">
                                          <p:val>
                                            <p:strVal val="ppt_w"/>
                                          </p:val>
                                        </p:tav>
                                        <p:tav tm="100000">
                                          <p:val>
                                            <p:strVal val="ppt_w/.05"/>
                                          </p:val>
                                        </p:tav>
                                      </p:tavLst>
                                    </p:anim>
                                    <p:anim calcmode="lin" valueType="num">
                                      <p:cBhvr>
                                        <p:cTn id="19" dur="2500" accel="50000">
                                          <p:stCondLst>
                                            <p:cond delay="2500"/>
                                          </p:stCondLst>
                                        </p:cTn>
                                        <p:tgtEl>
                                          <p:spTgt spid="19"/>
                                        </p:tgtEl>
                                        <p:attrNameLst>
                                          <p:attrName>style.rotation</p:attrName>
                                        </p:attrNameLst>
                                      </p:cBhvr>
                                      <p:tavLst>
                                        <p:tav tm="0">
                                          <p:val>
                                            <p:fltVal val="0"/>
                                          </p:val>
                                        </p:tav>
                                        <p:tav tm="100000">
                                          <p:val>
                                            <p:fltVal val="-90"/>
                                          </p:val>
                                        </p:tav>
                                      </p:tavLst>
                                    </p:anim>
                                    <p:set>
                                      <p:cBhvr>
                                        <p:cTn id="20" dur="1" fill="hold">
                                          <p:stCondLst>
                                            <p:cond delay="4999"/>
                                          </p:stCondLst>
                                        </p:cTn>
                                        <p:tgtEl>
                                          <p:spTgt spid="19"/>
                                        </p:tgtEl>
                                        <p:attrNameLst>
                                          <p:attrName>style.visibility</p:attrName>
                                        </p:attrNameLst>
                                      </p:cBhvr>
                                      <p:to>
                                        <p:strVal val="hidden"/>
                                      </p:to>
                                    </p:set>
                                  </p:childTnLst>
                                </p:cTn>
                              </p:par>
                            </p:childTnLst>
                          </p:cTn>
                        </p:par>
                        <p:par>
                          <p:cTn id="21" fill="hold">
                            <p:stCondLst>
                              <p:cond delay="17000"/>
                            </p:stCondLst>
                            <p:childTnLst>
                              <p:par>
                                <p:cTn id="22" presetID="8" presetClass="exit" presetSubtype="32" fill="hold" nodeType="afterEffect">
                                  <p:stCondLst>
                                    <p:cond delay="0"/>
                                  </p:stCondLst>
                                  <p:childTnLst>
                                    <p:animEffect transition="out" filter="diamond(out)">
                                      <p:cBhvr>
                                        <p:cTn id="23" dur="3000"/>
                                        <p:tgtEl>
                                          <p:spTgt spid="18"/>
                                        </p:tgtEl>
                                      </p:cBhvr>
                                    </p:animEffect>
                                    <p:set>
                                      <p:cBhvr>
                                        <p:cTn id="24" dur="1" fill="hold">
                                          <p:stCondLst>
                                            <p:cond delay="2999"/>
                                          </p:stCondLst>
                                        </p:cTn>
                                        <p:tgtEl>
                                          <p:spTgt spid="18"/>
                                        </p:tgtEl>
                                        <p:attrNameLst>
                                          <p:attrName>style.visibility</p:attrName>
                                        </p:attrNameLst>
                                      </p:cBhvr>
                                      <p:to>
                                        <p:strVal val="hidden"/>
                                      </p:to>
                                    </p:set>
                                  </p:childTnLst>
                                </p:cTn>
                              </p:par>
                            </p:childTnLst>
                          </p:cTn>
                        </p:par>
                        <p:par>
                          <p:cTn id="25" fill="hold">
                            <p:stCondLst>
                              <p:cond delay="20000"/>
                            </p:stCondLst>
                            <p:childTnLst>
                              <p:par>
                                <p:cTn id="26" presetID="8" presetClass="entr" presetSubtype="16" fill="hold" nodeType="afterEffect">
                                  <p:stCondLst>
                                    <p:cond delay="0"/>
                                  </p:stCondLst>
                                  <p:childTnLst>
                                    <p:set>
                                      <p:cBhvr>
                                        <p:cTn id="27" dur="1" fill="hold">
                                          <p:stCondLst>
                                            <p:cond delay="0"/>
                                          </p:stCondLst>
                                        </p:cTn>
                                        <p:tgtEl>
                                          <p:spTgt spid="32"/>
                                        </p:tgtEl>
                                        <p:attrNameLst>
                                          <p:attrName>style.visibility</p:attrName>
                                        </p:attrNameLst>
                                      </p:cBhvr>
                                      <p:to>
                                        <p:strVal val="visible"/>
                                      </p:to>
                                    </p:set>
                                    <p:animEffect transition="in" filter="diamond(in)">
                                      <p:cBhvr>
                                        <p:cTn id="28" dur="3000"/>
                                        <p:tgtEl>
                                          <p:spTgt spid="32"/>
                                        </p:tgtEl>
                                      </p:cBhvr>
                                    </p:animEffect>
                                  </p:childTnLst>
                                </p:cTn>
                              </p:par>
                              <p:par>
                                <p:cTn id="29" presetID="9" presetClass="emph" presetSubtype="0" nodeType="withEffect">
                                  <p:stCondLst>
                                    <p:cond delay="0"/>
                                  </p:stCondLst>
                                  <p:childTnLst>
                                    <p:set>
                                      <p:cBhvr>
                                        <p:cTn id="30" dur="indefinite"/>
                                        <p:tgtEl>
                                          <p:spTgt spid="32"/>
                                        </p:tgtEl>
                                        <p:attrNameLst>
                                          <p:attrName>style.opacity</p:attrName>
                                        </p:attrNameLst>
                                      </p:cBhvr>
                                      <p:to>
                                        <p:strVal val="0.5"/>
                                      </p:to>
                                    </p:set>
                                    <p:animEffect filter="image" prLst="opacity: 0.5">
                                      <p:cBhvr rctx="IE">
                                        <p:cTn id="31" dur="indefinite"/>
                                        <p:tgtEl>
                                          <p:spTgt spid="32"/>
                                        </p:tgtEl>
                                      </p:cBhvr>
                                    </p:animEffect>
                                  </p:childTnLst>
                                </p:cTn>
                              </p:par>
                            </p:childTnLst>
                          </p:cTn>
                        </p:par>
                        <p:par>
                          <p:cTn id="32" fill="hold">
                            <p:stCondLst>
                              <p:cond delay="23000"/>
                            </p:stCondLst>
                            <p:childTnLst>
                              <p:par>
                                <p:cTn id="33" presetID="10" presetClass="entr" presetSubtype="0" fill="hold" grpId="0" nodeType="afterEffect">
                                  <p:stCondLst>
                                    <p:cond delay="1000"/>
                                  </p:stCondLst>
                                  <p:iterate type="wd">
                                    <p:tmPct val="0"/>
                                  </p:iterate>
                                  <p:childTnLst>
                                    <p:set>
                                      <p:cBhvr>
                                        <p:cTn id="34" dur="1" fill="hold">
                                          <p:stCondLst>
                                            <p:cond delay="0"/>
                                          </p:stCondLst>
                                        </p:cTn>
                                        <p:tgtEl>
                                          <p:spTgt spid="33"/>
                                        </p:tgtEl>
                                        <p:attrNameLst>
                                          <p:attrName>style.visibility</p:attrName>
                                        </p:attrNameLst>
                                      </p:cBhvr>
                                      <p:to>
                                        <p:strVal val="visible"/>
                                      </p:to>
                                    </p:set>
                                    <p:animEffect transition="in" filter="fade">
                                      <p:cBhvr>
                                        <p:cTn id="35" dur="5000"/>
                                        <p:tgtEl>
                                          <p:spTgt spid="33"/>
                                        </p:tgtEl>
                                      </p:cBhvr>
                                    </p:animEffect>
                                  </p:childTnLst>
                                </p:cTn>
                              </p:par>
                              <p:par>
                                <p:cTn id="36" presetID="10" presetClass="exit" presetSubtype="0" fill="hold" grpId="1" nodeType="withEffect">
                                  <p:stCondLst>
                                    <p:cond delay="14000"/>
                                  </p:stCondLst>
                                  <p:iterate type="wd">
                                    <p:tmPct val="10000"/>
                                  </p:iterate>
                                  <p:childTnLst>
                                    <p:animEffect transition="out" filter="fade">
                                      <p:cBhvr>
                                        <p:cTn id="37" dur="3000"/>
                                        <p:tgtEl>
                                          <p:spTgt spid="33"/>
                                        </p:tgtEl>
                                      </p:cBhvr>
                                    </p:animEffect>
                                    <p:set>
                                      <p:cBhvr>
                                        <p:cTn id="38" dur="1" fill="hold">
                                          <p:stCondLst>
                                            <p:cond delay="2999"/>
                                          </p:stCondLst>
                                        </p:cTn>
                                        <p:tgtEl>
                                          <p:spTgt spid="33"/>
                                        </p:tgtEl>
                                        <p:attrNameLst>
                                          <p:attrName>style.visibility</p:attrName>
                                        </p:attrNameLst>
                                      </p:cBhvr>
                                      <p:to>
                                        <p:strVal val="hidden"/>
                                      </p:to>
                                    </p:set>
                                  </p:childTnLst>
                                </p:cTn>
                              </p:par>
                            </p:childTnLst>
                          </p:cTn>
                        </p:par>
                        <p:par>
                          <p:cTn id="39" fill="hold">
                            <p:stCondLst>
                              <p:cond delay="63100"/>
                            </p:stCondLst>
                            <p:childTnLst>
                              <p:par>
                                <p:cTn id="40" presetID="8" presetClass="exit" presetSubtype="16" fill="hold" nodeType="afterEffect">
                                  <p:stCondLst>
                                    <p:cond delay="0"/>
                                  </p:stCondLst>
                                  <p:childTnLst>
                                    <p:animEffect transition="out" filter="diamond(in)">
                                      <p:cBhvr>
                                        <p:cTn id="41" dur="3000"/>
                                        <p:tgtEl>
                                          <p:spTgt spid="32"/>
                                        </p:tgtEl>
                                      </p:cBhvr>
                                    </p:animEffect>
                                    <p:set>
                                      <p:cBhvr>
                                        <p:cTn id="42" dur="1" fill="hold">
                                          <p:stCondLst>
                                            <p:cond delay="2999"/>
                                          </p:stCondLst>
                                        </p:cTn>
                                        <p:tgtEl>
                                          <p:spTgt spid="32"/>
                                        </p:tgtEl>
                                        <p:attrNameLst>
                                          <p:attrName>style.visibility</p:attrName>
                                        </p:attrNameLst>
                                      </p:cBhvr>
                                      <p:to>
                                        <p:strVal val="hidden"/>
                                      </p:to>
                                    </p:set>
                                  </p:childTnLst>
                                </p:cTn>
                              </p:par>
                            </p:childTnLst>
                          </p:cTn>
                        </p:par>
                        <p:par>
                          <p:cTn id="43" fill="hold">
                            <p:stCondLst>
                              <p:cond delay="66100"/>
                            </p:stCondLst>
                            <p:childTnLst>
                              <p:par>
                                <p:cTn id="44" presetID="10" presetClass="entr" presetSubtype="0" fill="hold" nodeType="afterEffect">
                                  <p:stCondLst>
                                    <p:cond delay="0"/>
                                  </p:stCondLst>
                                  <p:childTnLst>
                                    <p:set>
                                      <p:cBhvr>
                                        <p:cTn id="45" dur="1" fill="hold">
                                          <p:stCondLst>
                                            <p:cond delay="0"/>
                                          </p:stCondLst>
                                        </p:cTn>
                                        <p:tgtEl>
                                          <p:spTgt spid="34"/>
                                        </p:tgtEl>
                                        <p:attrNameLst>
                                          <p:attrName>style.visibility</p:attrName>
                                        </p:attrNameLst>
                                      </p:cBhvr>
                                      <p:to>
                                        <p:strVal val="visible"/>
                                      </p:to>
                                    </p:set>
                                    <p:animEffect transition="in" filter="fade">
                                      <p:cBhvr>
                                        <p:cTn id="46" dur="3000"/>
                                        <p:tgtEl>
                                          <p:spTgt spid="34"/>
                                        </p:tgtEl>
                                      </p:cBhvr>
                                    </p:animEffect>
                                  </p:childTnLst>
                                </p:cTn>
                              </p:par>
                              <p:par>
                                <p:cTn id="47" presetID="9" presetClass="emph" presetSubtype="0" nodeType="withEffect">
                                  <p:stCondLst>
                                    <p:cond delay="0"/>
                                  </p:stCondLst>
                                  <p:childTnLst>
                                    <p:set>
                                      <p:cBhvr>
                                        <p:cTn id="48" dur="indefinite"/>
                                        <p:tgtEl>
                                          <p:spTgt spid="34"/>
                                        </p:tgtEl>
                                        <p:attrNameLst>
                                          <p:attrName>style.opacity</p:attrName>
                                        </p:attrNameLst>
                                      </p:cBhvr>
                                      <p:to>
                                        <p:strVal val="0.5"/>
                                      </p:to>
                                    </p:set>
                                    <p:animEffect filter="image" prLst="opacity: 0.5">
                                      <p:cBhvr rctx="IE">
                                        <p:cTn id="49" dur="indefinite"/>
                                        <p:tgtEl>
                                          <p:spTgt spid="34"/>
                                        </p:tgtEl>
                                      </p:cBhvr>
                                    </p:animEffect>
                                  </p:childTnLst>
                                </p:cTn>
                              </p:par>
                            </p:childTnLst>
                          </p:cTn>
                        </p:par>
                        <p:par>
                          <p:cTn id="50" fill="hold">
                            <p:stCondLst>
                              <p:cond delay="69100"/>
                            </p:stCondLst>
                            <p:childTnLst>
                              <p:par>
                                <p:cTn id="51" presetID="15" presetClass="entr" presetSubtype="0" fill="hold" grpId="0" nodeType="afterEffect">
                                  <p:stCondLst>
                                    <p:cond delay="1000"/>
                                  </p:stCondLst>
                                  <p:iterate type="wd">
                                    <p:tmPct val="0"/>
                                  </p:iterate>
                                  <p:childTnLst>
                                    <p:set>
                                      <p:cBhvr>
                                        <p:cTn id="52" dur="1" fill="hold">
                                          <p:stCondLst>
                                            <p:cond delay="0"/>
                                          </p:stCondLst>
                                        </p:cTn>
                                        <p:tgtEl>
                                          <p:spTgt spid="35"/>
                                        </p:tgtEl>
                                        <p:attrNameLst>
                                          <p:attrName>style.visibility</p:attrName>
                                        </p:attrNameLst>
                                      </p:cBhvr>
                                      <p:to>
                                        <p:strVal val="visible"/>
                                      </p:to>
                                    </p:set>
                                    <p:anim calcmode="lin" valueType="num">
                                      <p:cBhvr>
                                        <p:cTn id="53" dur="5000" fill="hold"/>
                                        <p:tgtEl>
                                          <p:spTgt spid="35"/>
                                        </p:tgtEl>
                                        <p:attrNameLst>
                                          <p:attrName>ppt_w</p:attrName>
                                        </p:attrNameLst>
                                      </p:cBhvr>
                                      <p:tavLst>
                                        <p:tav tm="0">
                                          <p:val>
                                            <p:fltVal val="0"/>
                                          </p:val>
                                        </p:tav>
                                        <p:tav tm="100000">
                                          <p:val>
                                            <p:strVal val="#ppt_w"/>
                                          </p:val>
                                        </p:tav>
                                      </p:tavLst>
                                    </p:anim>
                                    <p:anim calcmode="lin" valueType="num">
                                      <p:cBhvr>
                                        <p:cTn id="54" dur="5000" fill="hold"/>
                                        <p:tgtEl>
                                          <p:spTgt spid="35"/>
                                        </p:tgtEl>
                                        <p:attrNameLst>
                                          <p:attrName>ppt_h</p:attrName>
                                        </p:attrNameLst>
                                      </p:cBhvr>
                                      <p:tavLst>
                                        <p:tav tm="0">
                                          <p:val>
                                            <p:fltVal val="0"/>
                                          </p:val>
                                        </p:tav>
                                        <p:tav tm="100000">
                                          <p:val>
                                            <p:strVal val="#ppt_h"/>
                                          </p:val>
                                        </p:tav>
                                      </p:tavLst>
                                    </p:anim>
                                    <p:anim calcmode="lin" valueType="num">
                                      <p:cBhvr>
                                        <p:cTn id="55" dur="5000" fill="hold"/>
                                        <p:tgtEl>
                                          <p:spTgt spid="35"/>
                                        </p:tgtEl>
                                        <p:attrNameLst>
                                          <p:attrName>ppt_x</p:attrName>
                                        </p:attrNameLst>
                                      </p:cBhvr>
                                      <p:tavLst>
                                        <p:tav tm="0" fmla="#ppt_x+(cos(-2*pi*(1-$))*-#ppt_x-sin(-2*pi*(1-$))*(1-#ppt_y))*(1-$)">
                                          <p:val>
                                            <p:fltVal val="0"/>
                                          </p:val>
                                        </p:tav>
                                        <p:tav tm="100000">
                                          <p:val>
                                            <p:fltVal val="1"/>
                                          </p:val>
                                        </p:tav>
                                      </p:tavLst>
                                    </p:anim>
                                    <p:anim calcmode="lin" valueType="num">
                                      <p:cBhvr>
                                        <p:cTn id="56" dur="5000" fill="hold"/>
                                        <p:tgtEl>
                                          <p:spTgt spid="35"/>
                                        </p:tgtEl>
                                        <p:attrNameLst>
                                          <p:attrName>ppt_y</p:attrName>
                                        </p:attrNameLst>
                                      </p:cBhvr>
                                      <p:tavLst>
                                        <p:tav tm="0" fmla="#ppt_y+(sin(-2*pi*(1-$))*-#ppt_x+cos(-2*pi*(1-$))*(1-#ppt_y))*(1-$)">
                                          <p:val>
                                            <p:fltVal val="0"/>
                                          </p:val>
                                        </p:tav>
                                        <p:tav tm="100000">
                                          <p:val>
                                            <p:fltVal val="1"/>
                                          </p:val>
                                        </p:tav>
                                      </p:tavLst>
                                    </p:anim>
                                  </p:childTnLst>
                                </p:cTn>
                              </p:par>
                              <p:par>
                                <p:cTn id="57" presetID="15" presetClass="exit" presetSubtype="0" fill="hold" grpId="1" nodeType="withEffect">
                                  <p:stCondLst>
                                    <p:cond delay="15000"/>
                                  </p:stCondLst>
                                  <p:iterate type="wd">
                                    <p:tmPct val="10000"/>
                                  </p:iterate>
                                  <p:childTnLst>
                                    <p:anim calcmode="lin" valueType="num">
                                      <p:cBhvr>
                                        <p:cTn id="58" dur="3000"/>
                                        <p:tgtEl>
                                          <p:spTgt spid="35"/>
                                        </p:tgtEl>
                                        <p:attrNameLst>
                                          <p:attrName>ppt_w</p:attrName>
                                        </p:attrNameLst>
                                      </p:cBhvr>
                                      <p:tavLst>
                                        <p:tav tm="0">
                                          <p:val>
                                            <p:strVal val="ppt_w"/>
                                          </p:val>
                                        </p:tav>
                                        <p:tav tm="100000">
                                          <p:val>
                                            <p:fltVal val="0"/>
                                          </p:val>
                                        </p:tav>
                                      </p:tavLst>
                                    </p:anim>
                                    <p:anim calcmode="lin" valueType="num">
                                      <p:cBhvr>
                                        <p:cTn id="59" dur="3000"/>
                                        <p:tgtEl>
                                          <p:spTgt spid="35"/>
                                        </p:tgtEl>
                                        <p:attrNameLst>
                                          <p:attrName>ppt_h</p:attrName>
                                        </p:attrNameLst>
                                      </p:cBhvr>
                                      <p:tavLst>
                                        <p:tav tm="0">
                                          <p:val>
                                            <p:strVal val="ppt_h"/>
                                          </p:val>
                                        </p:tav>
                                        <p:tav tm="100000">
                                          <p:val>
                                            <p:fltVal val="0"/>
                                          </p:val>
                                        </p:tav>
                                      </p:tavLst>
                                    </p:anim>
                                    <p:anim calcmode="lin" valueType="num">
                                      <p:cBhvr>
                                        <p:cTn id="60" dur="3000"/>
                                        <p:tgtEl>
                                          <p:spTgt spid="3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1" dur="3000"/>
                                        <p:tgtEl>
                                          <p:spTgt spid="3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2" dur="1" fill="hold">
                                          <p:stCondLst>
                                            <p:cond delay="2999"/>
                                          </p:stCondLst>
                                        </p:cTn>
                                        <p:tgtEl>
                                          <p:spTgt spid="35"/>
                                        </p:tgtEl>
                                        <p:attrNameLst>
                                          <p:attrName>style.visibility</p:attrName>
                                        </p:attrNameLst>
                                      </p:cBhvr>
                                      <p:to>
                                        <p:strVal val="hidden"/>
                                      </p:to>
                                    </p:set>
                                  </p:childTnLst>
                                </p:cTn>
                              </p:par>
                            </p:childTnLst>
                          </p:cTn>
                        </p:par>
                        <p:par>
                          <p:cTn id="63" fill="hold">
                            <p:stCondLst>
                              <p:cond delay="110200"/>
                            </p:stCondLst>
                            <p:childTnLst>
                              <p:par>
                                <p:cTn id="64" presetID="21" presetClass="exit" presetSubtype="2" fill="hold" nodeType="afterEffect">
                                  <p:stCondLst>
                                    <p:cond delay="500"/>
                                  </p:stCondLst>
                                  <p:childTnLst>
                                    <p:animEffect transition="out" filter="wheel(2)">
                                      <p:cBhvr>
                                        <p:cTn id="65" dur="1000"/>
                                        <p:tgtEl>
                                          <p:spTgt spid="34"/>
                                        </p:tgtEl>
                                      </p:cBhvr>
                                    </p:animEffect>
                                    <p:set>
                                      <p:cBhvr>
                                        <p:cTn id="66" dur="1" fill="hold">
                                          <p:stCondLst>
                                            <p:cond delay="999"/>
                                          </p:stCondLst>
                                        </p:cTn>
                                        <p:tgtEl>
                                          <p:spTgt spid="34"/>
                                        </p:tgtEl>
                                        <p:attrNameLst>
                                          <p:attrName>style.visibility</p:attrName>
                                        </p:attrNameLst>
                                      </p:cBhvr>
                                      <p:to>
                                        <p:strVal val="hidden"/>
                                      </p:to>
                                    </p:set>
                                  </p:childTnLst>
                                </p:cTn>
                              </p:par>
                            </p:childTnLst>
                          </p:cTn>
                        </p:par>
                        <p:par>
                          <p:cTn id="67" fill="hold">
                            <p:stCondLst>
                              <p:cond delay="111700"/>
                            </p:stCondLst>
                            <p:childTnLst>
                              <p:par>
                                <p:cTn id="68" presetID="6" presetClass="entr" presetSubtype="16" fill="hold" nodeType="afterEffect">
                                  <p:stCondLst>
                                    <p:cond delay="0"/>
                                  </p:stCondLst>
                                  <p:childTnLst>
                                    <p:set>
                                      <p:cBhvr>
                                        <p:cTn id="69" dur="1" fill="hold">
                                          <p:stCondLst>
                                            <p:cond delay="0"/>
                                          </p:stCondLst>
                                        </p:cTn>
                                        <p:tgtEl>
                                          <p:spTgt spid="36"/>
                                        </p:tgtEl>
                                        <p:attrNameLst>
                                          <p:attrName>style.visibility</p:attrName>
                                        </p:attrNameLst>
                                      </p:cBhvr>
                                      <p:to>
                                        <p:strVal val="visible"/>
                                      </p:to>
                                    </p:set>
                                    <p:animEffect transition="in" filter="circle(in)">
                                      <p:cBhvr>
                                        <p:cTn id="70" dur="3000"/>
                                        <p:tgtEl>
                                          <p:spTgt spid="36"/>
                                        </p:tgtEl>
                                      </p:cBhvr>
                                    </p:animEffect>
                                  </p:childTnLst>
                                </p:cTn>
                              </p:par>
                              <p:par>
                                <p:cTn id="71" presetID="9" presetClass="emph" presetSubtype="0" nodeType="withEffect">
                                  <p:stCondLst>
                                    <p:cond delay="0"/>
                                  </p:stCondLst>
                                  <p:childTnLst>
                                    <p:set>
                                      <p:cBhvr>
                                        <p:cTn id="72" dur="indefinite"/>
                                        <p:tgtEl>
                                          <p:spTgt spid="36"/>
                                        </p:tgtEl>
                                        <p:attrNameLst>
                                          <p:attrName>style.opacity</p:attrName>
                                        </p:attrNameLst>
                                      </p:cBhvr>
                                      <p:to>
                                        <p:strVal val="0.5"/>
                                      </p:to>
                                    </p:set>
                                    <p:animEffect filter="image" prLst="opacity: 0.5">
                                      <p:cBhvr rctx="IE">
                                        <p:cTn id="73" dur="indefinite"/>
                                        <p:tgtEl>
                                          <p:spTgt spid="36"/>
                                        </p:tgtEl>
                                      </p:cBhvr>
                                    </p:animEffect>
                                  </p:childTnLst>
                                </p:cTn>
                              </p:par>
                            </p:childTnLst>
                          </p:cTn>
                        </p:par>
                        <p:par>
                          <p:cTn id="74" fill="hold">
                            <p:stCondLst>
                              <p:cond delay="114700"/>
                            </p:stCondLst>
                            <p:childTnLst>
                              <p:par>
                                <p:cTn id="75" presetID="41" presetClass="entr" presetSubtype="0" fill="hold" grpId="0" nodeType="afterEffect">
                                  <p:stCondLst>
                                    <p:cond delay="1000"/>
                                  </p:stCondLst>
                                  <p:iterate type="wd">
                                    <p:tmPct val="0"/>
                                  </p:iterate>
                                  <p:childTnLst>
                                    <p:set>
                                      <p:cBhvr>
                                        <p:cTn id="76" dur="1" fill="hold">
                                          <p:stCondLst>
                                            <p:cond delay="0"/>
                                          </p:stCondLst>
                                        </p:cTn>
                                        <p:tgtEl>
                                          <p:spTgt spid="37"/>
                                        </p:tgtEl>
                                        <p:attrNameLst>
                                          <p:attrName>style.visibility</p:attrName>
                                        </p:attrNameLst>
                                      </p:cBhvr>
                                      <p:to>
                                        <p:strVal val="visible"/>
                                      </p:to>
                                    </p:set>
                                    <p:anim calcmode="lin" valueType="num">
                                      <p:cBhvr>
                                        <p:cTn id="77" dur="50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78" dur="5000" fill="hold"/>
                                        <p:tgtEl>
                                          <p:spTgt spid="37"/>
                                        </p:tgtEl>
                                        <p:attrNameLst>
                                          <p:attrName>ppt_y</p:attrName>
                                        </p:attrNameLst>
                                      </p:cBhvr>
                                      <p:tavLst>
                                        <p:tav tm="0">
                                          <p:val>
                                            <p:strVal val="#ppt_y"/>
                                          </p:val>
                                        </p:tav>
                                        <p:tav tm="100000">
                                          <p:val>
                                            <p:strVal val="#ppt_y"/>
                                          </p:val>
                                        </p:tav>
                                      </p:tavLst>
                                    </p:anim>
                                    <p:anim calcmode="lin" valueType="num">
                                      <p:cBhvr>
                                        <p:cTn id="79" dur="50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80" dur="50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81" dur="5000" tmFilter="0,0; .5, 1; 1, 1"/>
                                        <p:tgtEl>
                                          <p:spTgt spid="37"/>
                                        </p:tgtEl>
                                      </p:cBhvr>
                                    </p:animEffect>
                                  </p:childTnLst>
                                </p:cTn>
                              </p:par>
                              <p:par>
                                <p:cTn id="82" presetID="41" presetClass="exit" presetSubtype="0" fill="hold" grpId="1" nodeType="withEffect">
                                  <p:stCondLst>
                                    <p:cond delay="15000"/>
                                  </p:stCondLst>
                                  <p:iterate type="wd">
                                    <p:tmPct val="10000"/>
                                  </p:iterate>
                                  <p:childTnLst>
                                    <p:anim calcmode="lin" valueType="num">
                                      <p:cBhvr>
                                        <p:cTn id="83" dur="3000"/>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84" dur="3000"/>
                                        <p:tgtEl>
                                          <p:spTgt spid="37"/>
                                        </p:tgtEl>
                                        <p:attrNameLst>
                                          <p:attrName>ppt_y</p:attrName>
                                        </p:attrNameLst>
                                      </p:cBhvr>
                                      <p:tavLst>
                                        <p:tav tm="0">
                                          <p:val>
                                            <p:strVal val="ppt_y"/>
                                          </p:val>
                                        </p:tav>
                                        <p:tav tm="100000">
                                          <p:val>
                                            <p:strVal val="ppt_y"/>
                                          </p:val>
                                        </p:tav>
                                      </p:tavLst>
                                    </p:anim>
                                    <p:anim calcmode="lin" valueType="num">
                                      <p:cBhvr>
                                        <p:cTn id="85" dur="3000"/>
                                        <p:tgtEl>
                                          <p:spTgt spid="37"/>
                                        </p:tgtEl>
                                        <p:attrNameLst>
                                          <p:attrName>ppt_h</p:attrName>
                                        </p:attrNameLst>
                                      </p:cBhvr>
                                      <p:tavLst>
                                        <p:tav tm="0">
                                          <p:val>
                                            <p:strVal val="ppt_h"/>
                                          </p:val>
                                        </p:tav>
                                        <p:tav tm="50000">
                                          <p:val>
                                            <p:strVal val="ppt_h+.01"/>
                                          </p:val>
                                        </p:tav>
                                        <p:tav tm="100000">
                                          <p:val>
                                            <p:strVal val="ppt_h/10"/>
                                          </p:val>
                                        </p:tav>
                                      </p:tavLst>
                                    </p:anim>
                                    <p:anim calcmode="lin" valueType="num">
                                      <p:cBhvr>
                                        <p:cTn id="86" dur="3000"/>
                                        <p:tgtEl>
                                          <p:spTgt spid="37"/>
                                        </p:tgtEl>
                                        <p:attrNameLst>
                                          <p:attrName>ppt_w</p:attrName>
                                        </p:attrNameLst>
                                      </p:cBhvr>
                                      <p:tavLst>
                                        <p:tav tm="0">
                                          <p:val>
                                            <p:strVal val="ppt_w"/>
                                          </p:val>
                                        </p:tav>
                                        <p:tav tm="50000">
                                          <p:val>
                                            <p:strVal val="ppt_w+.01"/>
                                          </p:val>
                                        </p:tav>
                                        <p:tav tm="100000">
                                          <p:val>
                                            <p:strVal val="ppt_w/10"/>
                                          </p:val>
                                        </p:tav>
                                      </p:tavLst>
                                    </p:anim>
                                    <p:animEffect transition="out" filter="fade">
                                      <p:cBhvr>
                                        <p:cTn id="87" dur="3000" tmFilter="0,0; .5, 0; 1, 1"/>
                                        <p:tgtEl>
                                          <p:spTgt spid="37"/>
                                        </p:tgtEl>
                                      </p:cBhvr>
                                    </p:animEffect>
                                    <p:set>
                                      <p:cBhvr>
                                        <p:cTn id="88" dur="1" fill="hold">
                                          <p:stCondLst>
                                            <p:cond delay="2999"/>
                                          </p:stCondLst>
                                        </p:cTn>
                                        <p:tgtEl>
                                          <p:spTgt spid="37"/>
                                        </p:tgtEl>
                                        <p:attrNameLst>
                                          <p:attrName>style.visibility</p:attrName>
                                        </p:attrNameLst>
                                      </p:cBhvr>
                                      <p:to>
                                        <p:strVal val="hidden"/>
                                      </p:to>
                                    </p:set>
                                  </p:childTnLst>
                                </p:cTn>
                              </p:par>
                            </p:childTnLst>
                          </p:cTn>
                        </p:par>
                        <p:par>
                          <p:cTn id="89" fill="hold">
                            <p:stCondLst>
                              <p:cond delay="153100"/>
                            </p:stCondLst>
                            <p:childTnLst>
                              <p:par>
                                <p:cTn id="90" presetID="6" presetClass="exit" presetSubtype="32" fill="hold" nodeType="afterEffect">
                                  <p:stCondLst>
                                    <p:cond delay="0"/>
                                  </p:stCondLst>
                                  <p:childTnLst>
                                    <p:animEffect transition="out" filter="circle(out)">
                                      <p:cBhvr>
                                        <p:cTn id="91" dur="3000"/>
                                        <p:tgtEl>
                                          <p:spTgt spid="36"/>
                                        </p:tgtEl>
                                      </p:cBhvr>
                                    </p:animEffect>
                                    <p:set>
                                      <p:cBhvr>
                                        <p:cTn id="92" dur="1" fill="hold">
                                          <p:stCondLst>
                                            <p:cond delay="2999"/>
                                          </p:stCondLst>
                                        </p:cTn>
                                        <p:tgtEl>
                                          <p:spTgt spid="36"/>
                                        </p:tgtEl>
                                        <p:attrNameLst>
                                          <p:attrName>style.visibility</p:attrName>
                                        </p:attrNameLst>
                                      </p:cBhvr>
                                      <p:to>
                                        <p:strVal val="hidden"/>
                                      </p:to>
                                    </p:set>
                                  </p:childTnLst>
                                </p:cTn>
                              </p:par>
                            </p:childTnLst>
                          </p:cTn>
                        </p:par>
                        <p:par>
                          <p:cTn id="93" fill="hold">
                            <p:stCondLst>
                              <p:cond delay="156100"/>
                            </p:stCondLst>
                            <p:childTnLst>
                              <p:par>
                                <p:cTn id="94" presetID="13" presetClass="entr" presetSubtype="32" fill="hold" nodeType="afterEffect">
                                  <p:stCondLst>
                                    <p:cond delay="0"/>
                                  </p:stCondLst>
                                  <p:childTnLst>
                                    <p:set>
                                      <p:cBhvr>
                                        <p:cTn id="95" dur="1" fill="hold">
                                          <p:stCondLst>
                                            <p:cond delay="0"/>
                                          </p:stCondLst>
                                        </p:cTn>
                                        <p:tgtEl>
                                          <p:spTgt spid="38"/>
                                        </p:tgtEl>
                                        <p:attrNameLst>
                                          <p:attrName>style.visibility</p:attrName>
                                        </p:attrNameLst>
                                      </p:cBhvr>
                                      <p:to>
                                        <p:strVal val="visible"/>
                                      </p:to>
                                    </p:set>
                                    <p:animEffect transition="in" filter="plus(out)">
                                      <p:cBhvr>
                                        <p:cTn id="96" dur="3000"/>
                                        <p:tgtEl>
                                          <p:spTgt spid="38"/>
                                        </p:tgtEl>
                                      </p:cBhvr>
                                    </p:animEffect>
                                  </p:childTnLst>
                                </p:cTn>
                              </p:par>
                              <p:par>
                                <p:cTn id="97" presetID="9" presetClass="emph" presetSubtype="0" nodeType="withEffect">
                                  <p:stCondLst>
                                    <p:cond delay="0"/>
                                  </p:stCondLst>
                                  <p:childTnLst>
                                    <p:set>
                                      <p:cBhvr>
                                        <p:cTn id="98" dur="indefinite"/>
                                        <p:tgtEl>
                                          <p:spTgt spid="38"/>
                                        </p:tgtEl>
                                        <p:attrNameLst>
                                          <p:attrName>style.opacity</p:attrName>
                                        </p:attrNameLst>
                                      </p:cBhvr>
                                      <p:to>
                                        <p:strVal val="0.5"/>
                                      </p:to>
                                    </p:set>
                                    <p:animEffect filter="image" prLst="opacity: 0.5">
                                      <p:cBhvr rctx="IE">
                                        <p:cTn id="99" dur="indefinite"/>
                                        <p:tgtEl>
                                          <p:spTgt spid="38"/>
                                        </p:tgtEl>
                                      </p:cBhvr>
                                    </p:animEffect>
                                  </p:childTnLst>
                                </p:cTn>
                              </p:par>
                            </p:childTnLst>
                          </p:cTn>
                        </p:par>
                        <p:par>
                          <p:cTn id="100" fill="hold">
                            <p:stCondLst>
                              <p:cond delay="159100"/>
                            </p:stCondLst>
                            <p:childTnLst>
                              <p:par>
                                <p:cTn id="101" presetID="9" presetClass="entr" presetSubtype="0" fill="hold" grpId="0" nodeType="afterEffect">
                                  <p:stCondLst>
                                    <p:cond delay="1000"/>
                                  </p:stCondLst>
                                  <p:iterate type="wd">
                                    <p:tmPct val="0"/>
                                  </p:iterate>
                                  <p:childTnLst>
                                    <p:set>
                                      <p:cBhvr>
                                        <p:cTn id="102" dur="1" fill="hold">
                                          <p:stCondLst>
                                            <p:cond delay="0"/>
                                          </p:stCondLst>
                                        </p:cTn>
                                        <p:tgtEl>
                                          <p:spTgt spid="39"/>
                                        </p:tgtEl>
                                        <p:attrNameLst>
                                          <p:attrName>style.visibility</p:attrName>
                                        </p:attrNameLst>
                                      </p:cBhvr>
                                      <p:to>
                                        <p:strVal val="visible"/>
                                      </p:to>
                                    </p:set>
                                    <p:animEffect transition="in" filter="dissolve">
                                      <p:cBhvr>
                                        <p:cTn id="103" dur="5000"/>
                                        <p:tgtEl>
                                          <p:spTgt spid="39"/>
                                        </p:tgtEl>
                                      </p:cBhvr>
                                    </p:animEffect>
                                  </p:childTnLst>
                                </p:cTn>
                              </p:par>
                              <p:par>
                                <p:cTn id="104" presetID="53" presetClass="exit" presetSubtype="32" fill="hold" grpId="1" nodeType="withEffect">
                                  <p:stCondLst>
                                    <p:cond delay="15000"/>
                                  </p:stCondLst>
                                  <p:iterate type="wd">
                                    <p:tmPct val="10000"/>
                                  </p:iterate>
                                  <p:childTnLst>
                                    <p:anim calcmode="lin" valueType="num">
                                      <p:cBhvr>
                                        <p:cTn id="105" dur="3000"/>
                                        <p:tgtEl>
                                          <p:spTgt spid="39"/>
                                        </p:tgtEl>
                                        <p:attrNameLst>
                                          <p:attrName>ppt_w</p:attrName>
                                        </p:attrNameLst>
                                      </p:cBhvr>
                                      <p:tavLst>
                                        <p:tav tm="0">
                                          <p:val>
                                            <p:strVal val="ppt_w"/>
                                          </p:val>
                                        </p:tav>
                                        <p:tav tm="100000">
                                          <p:val>
                                            <p:fltVal val="0"/>
                                          </p:val>
                                        </p:tav>
                                      </p:tavLst>
                                    </p:anim>
                                    <p:anim calcmode="lin" valueType="num">
                                      <p:cBhvr>
                                        <p:cTn id="106" dur="3000"/>
                                        <p:tgtEl>
                                          <p:spTgt spid="39"/>
                                        </p:tgtEl>
                                        <p:attrNameLst>
                                          <p:attrName>ppt_h</p:attrName>
                                        </p:attrNameLst>
                                      </p:cBhvr>
                                      <p:tavLst>
                                        <p:tav tm="0">
                                          <p:val>
                                            <p:strVal val="ppt_h"/>
                                          </p:val>
                                        </p:tav>
                                        <p:tav tm="100000">
                                          <p:val>
                                            <p:fltVal val="0"/>
                                          </p:val>
                                        </p:tav>
                                      </p:tavLst>
                                    </p:anim>
                                    <p:animEffect transition="out" filter="fade">
                                      <p:cBhvr>
                                        <p:cTn id="107" dur="3000"/>
                                        <p:tgtEl>
                                          <p:spTgt spid="39"/>
                                        </p:tgtEl>
                                      </p:cBhvr>
                                    </p:animEffect>
                                    <p:set>
                                      <p:cBhvr>
                                        <p:cTn id="108" dur="1" fill="hold">
                                          <p:stCondLst>
                                            <p:cond delay="2999"/>
                                          </p:stCondLst>
                                        </p:cTn>
                                        <p:tgtEl>
                                          <p:spTgt spid="39"/>
                                        </p:tgtEl>
                                        <p:attrNameLst>
                                          <p:attrName>style.visibility</p:attrName>
                                        </p:attrNameLst>
                                      </p:cBhvr>
                                      <p:to>
                                        <p:strVal val="hidden"/>
                                      </p:to>
                                    </p:set>
                                  </p:childTnLst>
                                </p:cTn>
                              </p:par>
                            </p:childTnLst>
                          </p:cTn>
                        </p:par>
                        <p:par>
                          <p:cTn id="109" fill="hold">
                            <p:stCondLst>
                              <p:cond delay="186400"/>
                            </p:stCondLst>
                            <p:childTnLst>
                              <p:par>
                                <p:cTn id="110" presetID="26" presetClass="entr" presetSubtype="0" fill="hold" grpId="0" nodeType="afterEffect">
                                  <p:stCondLst>
                                    <p:cond delay="1500"/>
                                  </p:stCondLst>
                                  <p:childTnLst>
                                    <p:set>
                                      <p:cBhvr>
                                        <p:cTn id="111" dur="1" fill="hold">
                                          <p:stCondLst>
                                            <p:cond delay="0"/>
                                          </p:stCondLst>
                                        </p:cTn>
                                        <p:tgtEl>
                                          <p:spTgt spid="40"/>
                                        </p:tgtEl>
                                        <p:attrNameLst>
                                          <p:attrName>style.visibility</p:attrName>
                                        </p:attrNameLst>
                                      </p:cBhvr>
                                      <p:to>
                                        <p:strVal val="visible"/>
                                      </p:to>
                                    </p:set>
                                    <p:animEffect transition="in" filter="wipe(down)">
                                      <p:cBhvr>
                                        <p:cTn id="112" dur="870">
                                          <p:stCondLst>
                                            <p:cond delay="0"/>
                                          </p:stCondLst>
                                        </p:cTn>
                                        <p:tgtEl>
                                          <p:spTgt spid="40"/>
                                        </p:tgtEl>
                                      </p:cBhvr>
                                    </p:animEffect>
                                    <p:anim calcmode="lin" valueType="num">
                                      <p:cBhvr>
                                        <p:cTn id="113" dur="2733" tmFilter="0,0; 0.14,0.36; 0.43,0.73; 0.71,0.91; 1.0,1.0">
                                          <p:stCondLst>
                                            <p:cond delay="0"/>
                                          </p:stCondLst>
                                        </p:cTn>
                                        <p:tgtEl>
                                          <p:spTgt spid="40"/>
                                        </p:tgtEl>
                                        <p:attrNameLst>
                                          <p:attrName>ppt_x</p:attrName>
                                        </p:attrNameLst>
                                      </p:cBhvr>
                                      <p:tavLst>
                                        <p:tav tm="0">
                                          <p:val>
                                            <p:strVal val="#ppt_x-0.25"/>
                                          </p:val>
                                        </p:tav>
                                        <p:tav tm="100000">
                                          <p:val>
                                            <p:strVal val="#ppt_x"/>
                                          </p:val>
                                        </p:tav>
                                      </p:tavLst>
                                    </p:anim>
                                    <p:anim calcmode="lin" valueType="num">
                                      <p:cBhvr>
                                        <p:cTn id="114" dur="996" tmFilter="0.0,0.0; 0.25,0.07; 0.50,0.2; 0.75,0.467; 1.0,1.0">
                                          <p:stCondLst>
                                            <p:cond delay="0"/>
                                          </p:stCondLst>
                                        </p:cTn>
                                        <p:tgtEl>
                                          <p:spTgt spid="40"/>
                                        </p:tgtEl>
                                        <p:attrNameLst>
                                          <p:attrName>ppt_y</p:attrName>
                                        </p:attrNameLst>
                                      </p:cBhvr>
                                      <p:tavLst>
                                        <p:tav tm="0" fmla="#ppt_y-sin(pi*$)/3">
                                          <p:val>
                                            <p:fltVal val="0.5"/>
                                          </p:val>
                                        </p:tav>
                                        <p:tav tm="100000">
                                          <p:val>
                                            <p:fltVal val="1"/>
                                          </p:val>
                                        </p:tav>
                                      </p:tavLst>
                                    </p:anim>
                                    <p:anim calcmode="lin" valueType="num">
                                      <p:cBhvr>
                                        <p:cTn id="115" dur="996" tmFilter="0, 0; 0.125,0.2665; 0.25,0.4; 0.375,0.465; 0.5,0.5;  0.625,0.535; 0.75,0.6; 0.875,0.7335; 1,1">
                                          <p:stCondLst>
                                            <p:cond delay="996"/>
                                          </p:stCondLst>
                                        </p:cTn>
                                        <p:tgtEl>
                                          <p:spTgt spid="40"/>
                                        </p:tgtEl>
                                        <p:attrNameLst>
                                          <p:attrName>ppt_y</p:attrName>
                                        </p:attrNameLst>
                                      </p:cBhvr>
                                      <p:tavLst>
                                        <p:tav tm="0" fmla="#ppt_y-sin(pi*$)/9">
                                          <p:val>
                                            <p:fltVal val="0"/>
                                          </p:val>
                                        </p:tav>
                                        <p:tav tm="100000">
                                          <p:val>
                                            <p:fltVal val="1"/>
                                          </p:val>
                                        </p:tav>
                                      </p:tavLst>
                                    </p:anim>
                                    <p:anim calcmode="lin" valueType="num">
                                      <p:cBhvr>
                                        <p:cTn id="116" dur="498" tmFilter="0, 0; 0.125,0.2665; 0.25,0.4; 0.375,0.465; 0.5,0.5;  0.625,0.535; 0.75,0.6; 0.875,0.7335; 1,1">
                                          <p:stCondLst>
                                            <p:cond delay="1986"/>
                                          </p:stCondLst>
                                        </p:cTn>
                                        <p:tgtEl>
                                          <p:spTgt spid="40"/>
                                        </p:tgtEl>
                                        <p:attrNameLst>
                                          <p:attrName>ppt_y</p:attrName>
                                        </p:attrNameLst>
                                      </p:cBhvr>
                                      <p:tavLst>
                                        <p:tav tm="0" fmla="#ppt_y-sin(pi*$)/27">
                                          <p:val>
                                            <p:fltVal val="0"/>
                                          </p:val>
                                        </p:tav>
                                        <p:tav tm="100000">
                                          <p:val>
                                            <p:fltVal val="1"/>
                                          </p:val>
                                        </p:tav>
                                      </p:tavLst>
                                    </p:anim>
                                    <p:anim calcmode="lin" valueType="num">
                                      <p:cBhvr>
                                        <p:cTn id="117" dur="246" tmFilter="0, 0; 0.125,0.2665; 0.25,0.4; 0.375,0.465; 0.5,0.5;  0.625,0.535; 0.75,0.6; 0.875,0.7335; 1,1">
                                          <p:stCondLst>
                                            <p:cond delay="2484"/>
                                          </p:stCondLst>
                                        </p:cTn>
                                        <p:tgtEl>
                                          <p:spTgt spid="40"/>
                                        </p:tgtEl>
                                        <p:attrNameLst>
                                          <p:attrName>ppt_y</p:attrName>
                                        </p:attrNameLst>
                                      </p:cBhvr>
                                      <p:tavLst>
                                        <p:tav tm="0" fmla="#ppt_y-sin(pi*$)/81">
                                          <p:val>
                                            <p:fltVal val="0"/>
                                          </p:val>
                                        </p:tav>
                                        <p:tav tm="100000">
                                          <p:val>
                                            <p:fltVal val="1"/>
                                          </p:val>
                                        </p:tav>
                                      </p:tavLst>
                                    </p:anim>
                                    <p:animScale>
                                      <p:cBhvr>
                                        <p:cTn id="118" dur="39">
                                          <p:stCondLst>
                                            <p:cond delay="975"/>
                                          </p:stCondLst>
                                        </p:cTn>
                                        <p:tgtEl>
                                          <p:spTgt spid="40"/>
                                        </p:tgtEl>
                                      </p:cBhvr>
                                      <p:to x="100000" y="60000"/>
                                    </p:animScale>
                                    <p:animScale>
                                      <p:cBhvr>
                                        <p:cTn id="119" dur="249" decel="50000">
                                          <p:stCondLst>
                                            <p:cond delay="1014"/>
                                          </p:stCondLst>
                                        </p:cTn>
                                        <p:tgtEl>
                                          <p:spTgt spid="40"/>
                                        </p:tgtEl>
                                      </p:cBhvr>
                                      <p:to x="100000" y="100000"/>
                                    </p:animScale>
                                    <p:animScale>
                                      <p:cBhvr>
                                        <p:cTn id="120" dur="39">
                                          <p:stCondLst>
                                            <p:cond delay="1968"/>
                                          </p:stCondLst>
                                        </p:cTn>
                                        <p:tgtEl>
                                          <p:spTgt spid="40"/>
                                        </p:tgtEl>
                                      </p:cBhvr>
                                      <p:to x="100000" y="80000"/>
                                    </p:animScale>
                                    <p:animScale>
                                      <p:cBhvr>
                                        <p:cTn id="121" dur="249" decel="50000">
                                          <p:stCondLst>
                                            <p:cond delay="2007"/>
                                          </p:stCondLst>
                                        </p:cTn>
                                        <p:tgtEl>
                                          <p:spTgt spid="40"/>
                                        </p:tgtEl>
                                      </p:cBhvr>
                                      <p:to x="100000" y="100000"/>
                                    </p:animScale>
                                    <p:animScale>
                                      <p:cBhvr>
                                        <p:cTn id="122" dur="39">
                                          <p:stCondLst>
                                            <p:cond delay="2463"/>
                                          </p:stCondLst>
                                        </p:cTn>
                                        <p:tgtEl>
                                          <p:spTgt spid="40"/>
                                        </p:tgtEl>
                                      </p:cBhvr>
                                      <p:to x="100000" y="90000"/>
                                    </p:animScale>
                                    <p:animScale>
                                      <p:cBhvr>
                                        <p:cTn id="123" dur="249" decel="50000">
                                          <p:stCondLst>
                                            <p:cond delay="2502"/>
                                          </p:stCondLst>
                                        </p:cTn>
                                        <p:tgtEl>
                                          <p:spTgt spid="40"/>
                                        </p:tgtEl>
                                      </p:cBhvr>
                                      <p:to x="100000" y="100000"/>
                                    </p:animScale>
                                    <p:animScale>
                                      <p:cBhvr>
                                        <p:cTn id="124" dur="39">
                                          <p:stCondLst>
                                            <p:cond delay="2712"/>
                                          </p:stCondLst>
                                        </p:cTn>
                                        <p:tgtEl>
                                          <p:spTgt spid="40"/>
                                        </p:tgtEl>
                                      </p:cBhvr>
                                      <p:to x="100000" y="95000"/>
                                    </p:animScale>
                                    <p:animScale>
                                      <p:cBhvr>
                                        <p:cTn id="125" dur="249" decel="50000">
                                          <p:stCondLst>
                                            <p:cond delay="2751"/>
                                          </p:stCondLst>
                                        </p:cTn>
                                        <p:tgtEl>
                                          <p:spTgt spid="40"/>
                                        </p:tgtEl>
                                      </p:cBhvr>
                                      <p:to x="100000" y="100000"/>
                                    </p:animScale>
                                  </p:childTnLst>
                                </p:cTn>
                              </p:par>
                            </p:childTnLst>
                          </p:cTn>
                        </p:par>
                        <p:par>
                          <p:cTn id="126" fill="hold">
                            <p:stCondLst>
                              <p:cond delay="190900"/>
                            </p:stCondLst>
                            <p:childTnLst>
                              <p:par>
                                <p:cTn id="127" presetID="10" presetClass="entr" presetSubtype="0" fill="hold" grpId="0" nodeType="afterEffect">
                                  <p:stCondLst>
                                    <p:cond delay="6000"/>
                                  </p:stCondLst>
                                  <p:childTnLst>
                                    <p:set>
                                      <p:cBhvr>
                                        <p:cTn id="128" dur="1" fill="hold">
                                          <p:stCondLst>
                                            <p:cond delay="0"/>
                                          </p:stCondLst>
                                        </p:cTn>
                                        <p:tgtEl>
                                          <p:spTgt spid="41"/>
                                        </p:tgtEl>
                                        <p:attrNameLst>
                                          <p:attrName>style.visibility</p:attrName>
                                        </p:attrNameLst>
                                      </p:cBhvr>
                                      <p:to>
                                        <p:strVal val="visible"/>
                                      </p:to>
                                    </p:set>
                                    <p:animEffect transition="in" filter="fade">
                                      <p:cBhvr>
                                        <p:cTn id="129" dur="5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200">
                <p:cTn id="130" repeatCount="indefinite" fill="hold" display="0">
                  <p:stCondLst>
                    <p:cond delay="indefinite"/>
                  </p:stCondLst>
                  <p:endCondLst>
                    <p:cond evt="onStopAudio" delay="0">
                      <p:tgtEl>
                        <p:sldTgt/>
                      </p:tgtEl>
                    </p:cond>
                  </p:endCondLst>
                </p:cTn>
                <p:tgtEl>
                  <p:spTgt spid="2"/>
                </p:tgtEl>
              </p:cMediaNode>
            </p:audio>
          </p:childTnLst>
        </p:cTn>
      </p:par>
    </p:tnLst>
    <p:bldLst>
      <p:bldP spid="19" grpId="0"/>
      <p:bldP spid="33" grpId="0"/>
      <p:bldP spid="33" grpId="1"/>
      <p:bldP spid="35" grpId="0"/>
      <p:bldP spid="35" grpId="1"/>
      <p:bldP spid="37" grpId="0"/>
      <p:bldP spid="37" grpId="1"/>
      <p:bldP spid="39" grpId="0"/>
      <p:bldP spid="39" grpId="1"/>
      <p:bldP spid="40" grpId="0"/>
      <p:bldP spid="41"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CC87458B-FBB3-B994-E31D-7D728B91DC7B}"/>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35D38A14-98AE-9833-A21A-2A222CC12189}"/>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4BC4B95A-3B93-3514-0BE7-3246818990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7312393B-12D7-E475-9479-1FD5B9CF4AB4}"/>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F2426035-5624-F1AB-00A2-3A3B99BDF993}"/>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CD7C2A8B-62A8-60AF-0A8A-24304C94DF4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7BCBB70D-92BA-4FA8-573B-9D937D3B06F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C7C4205D-55C0-BC05-E887-4B8B34FE713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E86D6A38-E38D-7613-79E7-81D4A2EA1C7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9CE130D7-685D-0221-0C86-2337B6D26DD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2328F3A3-4CE3-BD1F-FDF0-5A615D4963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55A925FC-CED5-BEB7-4FD4-9BE1522A267F}"/>
              </a:ext>
            </a:extLst>
          </p:cNvPr>
          <p:cNvSpPr txBox="1"/>
          <p:nvPr/>
        </p:nvSpPr>
        <p:spPr>
          <a:xfrm>
            <a:off x="522514" y="6932645"/>
            <a:ext cx="1001486" cy="369332"/>
          </a:xfrm>
          <a:prstGeom prst="rect">
            <a:avLst/>
          </a:prstGeom>
          <a:noFill/>
        </p:spPr>
        <p:txBody>
          <a:bodyPr wrap="square" rtlCol="0">
            <a:spAutoFit/>
          </a:bodyPr>
          <a:lstStyle/>
          <a:p>
            <a:r>
              <a:rPr lang="es-ES" dirty="0"/>
              <a:t>…</a:t>
            </a:r>
          </a:p>
        </p:txBody>
      </p:sp>
    </p:spTree>
    <p:extLst>
      <p:ext uri="{BB962C8B-B14F-4D97-AF65-F5344CB8AC3E}">
        <p14:creationId xmlns:p14="http://schemas.microsoft.com/office/powerpoint/2010/main" val="3851505651"/>
      </p:ext>
    </p:extLst>
  </p:cSld>
  <p:clrMapOvr>
    <a:masterClrMapping/>
  </p:clrMapOvr>
  <p:transition spd="slow" advClick="0" advTm="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6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233</TotalTime>
  <Words>298</Words>
  <Application>Microsoft Office PowerPoint</Application>
  <PresentationFormat>Panorámica</PresentationFormat>
  <Paragraphs>10</Paragraphs>
  <Slides>2</Slides>
  <Notes>0</Notes>
  <HiddenSlides>0</HiddenSlides>
  <MMClips>1</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2</vt:i4>
      </vt:variant>
    </vt:vector>
  </HeadingPairs>
  <TitlesOfParts>
    <vt:vector size="9" baseType="lpstr">
      <vt:lpstr>Arial</vt:lpstr>
      <vt:lpstr>Book Antiqua</vt:lpstr>
      <vt:lpstr>Calibri</vt:lpstr>
      <vt:lpstr>Calibri Light</vt:lpstr>
      <vt:lpstr>Kristen ITC</vt:lpstr>
      <vt:lpstr>Tema de Office</vt:lpstr>
      <vt:lpstr>Diseño predeterminado</vt:lpstr>
      <vt:lpstr>Presentación de PowerPoint</vt:lpstr>
      <vt:lpstr>Presentación de PowerPoint</vt:lpstr>
    </vt:vector>
  </TitlesOfParts>
  <Manager>jose ruiz del valle</Manager>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Dame Un Beso Mas...........</dc:title>
  <dc:subject>ppsx</dc:subject>
  <dc:creator>jrvallegomez@outlook.es</dc:creator>
  <cp:keywords>poesia</cp:keywords>
  <cp:lastModifiedBy>jose ruiz</cp:lastModifiedBy>
  <cp:revision>17</cp:revision>
  <dcterms:created xsi:type="dcterms:W3CDTF">2023-01-18T14:54:07Z</dcterms:created>
  <dcterms:modified xsi:type="dcterms:W3CDTF">2024-11-18T09:59:23Z</dcterms:modified>
</cp:coreProperties>
</file>