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5" r:id="rId6"/>
    <p:sldId id="273" r:id="rId7"/>
    <p:sldId id="283" r:id="rId8"/>
    <p:sldId id="275" r:id="rId9"/>
    <p:sldId id="266" r:id="rId10"/>
    <p:sldId id="274" r:id="rId11"/>
    <p:sldId id="276" r:id="rId12"/>
    <p:sldId id="269" r:id="rId13"/>
    <p:sldId id="261" r:id="rId14"/>
    <p:sldId id="259" r:id="rId15"/>
    <p:sldId id="270" r:id="rId16"/>
    <p:sldId id="284" r:id="rId17"/>
    <p:sldId id="278" r:id="rId18"/>
    <p:sldId id="277" r:id="rId19"/>
    <p:sldId id="262" r:id="rId20"/>
    <p:sldId id="260" r:id="rId21"/>
    <p:sldId id="268" r:id="rId22"/>
    <p:sldId id="267" r:id="rId23"/>
    <p:sldId id="263" r:id="rId24"/>
    <p:sldId id="279" r:id="rId25"/>
    <p:sldId id="264" r:id="rId26"/>
    <p:sldId id="280" r:id="rId27"/>
    <p:sldId id="286" r:id="rId28"/>
    <p:sldId id="285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WZSMXduG87pDKhxV9k7hQ" hashData="xNffB4XRVTDngN8+3OG8vbFDBv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A6529-86A5-4135-B54C-4E1F9065F60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0020F-9596-4788-B85B-FFA8D589695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248B0B-B0DC-431A-B8FD-95E98E7B17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7F66E-9C17-45CE-81F2-FC5FA8E9E88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399FC-1860-49AB-B776-E9EB70CAF03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4B30B-1738-4A4F-9B0D-AD985A90F9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A2308-4803-4FF7-ADA8-BBFC780378B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D3BF4-8F3D-4332-9C0E-C9A5B6F4A9C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31411-3852-4A89-97C1-9F09EE43ED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365DF-1ACE-467B-81FA-761D0C8C77F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76AFFC-9937-4D7D-B6C4-DAEF425B6E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6AA1A-AF68-4A0C-B404-802F31FC5FB4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08B70-166E-47CF-A63C-F12B11CEF9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6FC95924-3E4A-4228-8D4F-EFAA4D8D962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hyperlink" Target="http://4.bp.blogspot.com/_FJRofcZvGnA/SiYy5rs14zI/AAAAAAAAIEU/EBnsg_cfzBM/s1600-h/AMOR+1.jpg" TargetMode="Externa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31.png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5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1.bp.blogspot.com/_sNUg78--3Bw/TTy5r6HHRzI/AAAAAAAABpk/kUHWEBN-3io/s1600/cabece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8" descr="http://i36.tinypic.com/d9yc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14290"/>
            <a:ext cx="6500826" cy="66437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643174" y="428604"/>
            <a:ext cx="59234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DESNUDAR 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 A 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UNA </a:t>
            </a:r>
            <a:r>
              <a:rPr lang="es-ES" sz="32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MUJER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857620" y="614364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AUTOMATICO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Picture 6" descr="_helen_05100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3834" y="5991376"/>
            <a:ext cx="1272375" cy="608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285720" y="285728"/>
            <a:ext cx="10715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7000">
    <p:sndAc>
      <p:stSnd loop="1">
        <p:snd r:embed="rId2" name="YouNeededMe_AnneMurr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890" name="Picture 2" descr="http://2.bp.blogspot.com/-WDfKTQow56U/T-B0ts0N3_I/AAAAAAAASaE/L1qhrVX2RME/s1600/Chicas%20Sexy%2034.jpg"/>
          <p:cNvPicPr>
            <a:picLocks noChangeAspect="1" noChangeArrowheads="1"/>
          </p:cNvPicPr>
          <p:nvPr/>
        </p:nvPicPr>
        <p:blipFill>
          <a:blip r:embed="rId3"/>
          <a:srcRect b="6107"/>
          <a:stretch>
            <a:fillRect/>
          </a:stretch>
        </p:blipFill>
        <p:spPr bwMode="auto">
          <a:xfrm>
            <a:off x="2214546" y="0"/>
            <a:ext cx="4857784" cy="657227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www.imagenescomentarios.com/gifsanimados_sexy/mujereschicas/18/01_chica_sex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-285776"/>
            <a:ext cx="5429288" cy="71437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428860" y="421481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Un nido de emociones que no verás a través de su piel…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32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img9.dreamies.de/img/53/b/lp04abx6rd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0"/>
            <a:ext cx="5857916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428728" y="0"/>
            <a:ext cx="6215106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071670" y="500063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rgbClr val="FF0000"/>
                </a:solidFill>
                <a:latin typeface="Comic Sans MS" pitchFamily="66" charset="0"/>
              </a:rPr>
              <a:t>Una geografía que admiras sin llegar a su esencia</a:t>
            </a:r>
            <a:r>
              <a:rPr lang="es-ES" sz="3200" b="1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endParaRPr lang="es-ES" sz="32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quieroimagenes.com/i/Chicas-sexy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85791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85918" y="4795897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atin typeface="Comic Sans MS" pitchFamily="66" charset="0"/>
              </a:rPr>
              <a:t>Desnudar una mujer, no alcanza para descubrir su mundo secreto</a:t>
            </a:r>
            <a:endParaRPr lang="es-ES" sz="3200" b="1" dirty="0"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35.tinypic.com/23kez42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6000792" cy="68580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6103731">
            <a:off x="4039733" y="5528604"/>
            <a:ext cx="1657350" cy="1428750"/>
          </a:xfrm>
          <a:prstGeom prst="rect">
            <a:avLst/>
          </a:prstGeom>
          <a:noFill/>
          <a:ln/>
        </p:spPr>
      </p:pic>
      <p:pic>
        <p:nvPicPr>
          <p:cNvPr id="7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346830">
            <a:off x="3496729" y="5349421"/>
            <a:ext cx="1657350" cy="1428750"/>
          </a:xfrm>
          <a:prstGeom prst="rect">
            <a:avLst/>
          </a:prstGeom>
          <a:noFill/>
          <a:ln/>
        </p:spPr>
      </p:pic>
      <p:pic>
        <p:nvPicPr>
          <p:cNvPr id="8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295220">
            <a:off x="2519089" y="5447178"/>
            <a:ext cx="1510689" cy="1302318"/>
          </a:xfrm>
          <a:prstGeom prst="rect">
            <a:avLst/>
          </a:prstGeom>
          <a:noFill/>
          <a:ln/>
        </p:spPr>
      </p:pic>
      <p:pic>
        <p:nvPicPr>
          <p:cNvPr id="11" name="Picture 4" descr="http://i42.tinypic.com/72r51v.jpg"/>
          <p:cNvPicPr>
            <a:picLocks noChangeAspect="1" noChangeArrowheads="1"/>
          </p:cNvPicPr>
          <p:nvPr/>
        </p:nvPicPr>
        <p:blipFill>
          <a:blip r:embed="rId5" cstate="email"/>
          <a:srcRect b="-4344"/>
          <a:stretch>
            <a:fillRect/>
          </a:stretch>
        </p:blipFill>
        <p:spPr bwMode="auto">
          <a:xfrm>
            <a:off x="1571604" y="0"/>
            <a:ext cx="6072229" cy="706070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2143108" y="478632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rgbClr val="0070C0"/>
                </a:solidFill>
                <a:latin typeface="Comic Sans MS" pitchFamily="66" charset="0"/>
              </a:rPr>
              <a:t>Es muy probable que sus ojos te cuenten mucho mas…</a:t>
            </a:r>
            <a:endParaRPr lang="es-ES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7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43042" y="0"/>
            <a:ext cx="578647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4" name="Picture 2" descr="http://alcarrizosdigital.net/wp-content/uploads/2012/07/5-chicas-y-coches-accidentes-velocidad-sexis-recorta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7" y="714356"/>
            <a:ext cx="2668587" cy="238601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i201.photobucket.com/albums/aa196/LATINA-MIRANDA/NANC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0"/>
            <a:ext cx="5500726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428728" y="5072074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Ella sabe que para llegar a su alma, deberás mirar con mucho mas paciencia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15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7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http://img508.imageshack.us/img508/3589/sexy199q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0"/>
            <a:ext cx="5715040" cy="6858000"/>
          </a:xfrm>
          <a:prstGeom prst="rect">
            <a:avLst/>
          </a:prstGeom>
          <a:noFill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/>
          <a:srcRect l="16071" t="7500" r="11607"/>
          <a:stretch>
            <a:fillRect/>
          </a:stretch>
        </p:blipFill>
        <p:spPr bwMode="auto">
          <a:xfrm>
            <a:off x="4643438" y="428604"/>
            <a:ext cx="273686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4" descr="[tag%2520chicas%2520firmas%2520%2520%2528122%2529%255B2%255D.gif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285728"/>
            <a:ext cx="6286544" cy="72152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86050" y="4786322"/>
            <a:ext cx="37838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Aun desnuda, estará vestida de misterio 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3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http://i968.photobucket.com/albums/ae164/Moreno_Simpatico/74.gif?t=125573017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786478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48" name="Picture 4" descr="http://www.temaswindows8.com/temaswindows8.com/wp-content/uploads/2010/05//wallpaper-chicas-lenceria-2.jpg"/>
          <p:cNvPicPr>
            <a:picLocks noChangeAspect="1" noChangeArrowheads="1"/>
          </p:cNvPicPr>
          <p:nvPr/>
        </p:nvPicPr>
        <p:blipFill>
          <a:blip r:embed="rId4"/>
          <a:srcRect l="11719" r="10937"/>
          <a:stretch>
            <a:fillRect/>
          </a:stretch>
        </p:blipFill>
        <p:spPr bwMode="auto">
          <a:xfrm>
            <a:off x="1285852" y="-214338"/>
            <a:ext cx="6286544" cy="707233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357422" y="435769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El fuego de su interior, solo lo conocerás mirando su corazón…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3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7" presetClass="exit" presetSubtype="0" repeatCount="2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decel="100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43042" y="0"/>
            <a:ext cx="59293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7" name="Picture 2" descr="http://www.quieroimagenes.com/i/Clara-Morgan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928670"/>
            <a:ext cx="7065155" cy="47149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857356" y="521495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rgbClr val="FF0000"/>
                </a:solidFill>
                <a:latin typeface="Comic Sans MS" pitchFamily="66" charset="0"/>
              </a:rPr>
              <a:t>Aun sin ropa frente a ti, no te pertenece…</a:t>
            </a:r>
            <a:endParaRPr lang="es-ES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8434" name="Picture 2" descr="http://4.bp.blogspot.com/_FJRofcZvGnA/SiYy5rs14zI/AAAAAAAAIEU/EBnsg_cfzBM/s400/AMOR+1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-214338"/>
            <a:ext cx="3714776" cy="298243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9698" name="Picture 2" descr="http://contraportadaas.com/imagenes/copias/gran/2011-05-31_Liliana_pasion_Cerro_Porten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30144" y="0"/>
            <a:ext cx="5899375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643042" y="5000636"/>
            <a:ext cx="57864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Al desnudar una mujer, nunca lograrás quitarle su mejor prenda…el pudor.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xit" presetSubtype="0" repeatCount="4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[tag%2520chicas%2520firmas%2520%2520%2528110%2529%255B2%255D.gif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786478" cy="657227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1" descr="http://i178.photobucket.com/albums/w273/marucha2007/ASIMETRIC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0"/>
            <a:ext cx="5786478" cy="685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4" name="3 Rectángulo"/>
          <p:cNvSpPr/>
          <p:nvPr/>
        </p:nvSpPr>
        <p:spPr>
          <a:xfrm>
            <a:off x="2143108" y="5214950"/>
            <a:ext cx="47420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No existe seda que supere su piel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7224" y="5786454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</a:t>
            </a:r>
            <a:endParaRPr lang="es-ES" sz="11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repeatCount="3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0"/>
            <a:ext cx="56436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3" descr="bw13-5.gif picture by Stella_Maris_tabl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0"/>
            <a:ext cx="5238803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85984" y="4786322"/>
            <a:ext cx="46485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Ni tela que pueda esconder su encanto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9" presetClass="exit" presetSubtype="0" repeatCount="3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1" descr="http://imagensubir.infojardin.com/sube/images/arx1249189778p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0"/>
            <a:ext cx="5929354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428728" y="428604"/>
            <a:ext cx="308610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3108" y="528834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Desnudar una mujer o quitarle los pétalos a una flor… 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http://i298.photobucket.com/albums/mm250/noemibianchi/SEXYS/sexy39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0"/>
            <a:ext cx="5929354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71604" y="0"/>
            <a:ext cx="2571767" cy="269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4" descr="http://www.imagenescomentarios.com/gifsanimados_sexy/mujereschicas/09/02_mujer_sex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0"/>
            <a:ext cx="6143668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785918" y="542926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atin typeface="Comic Sans MS" pitchFamily="66" charset="0"/>
              </a:rPr>
              <a:t>Es llegar hasta la puerta de los sentidos</a:t>
            </a:r>
            <a:endParaRPr lang="es-ES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0"/>
            <a:ext cx="60007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428728" y="5429264"/>
            <a:ext cx="62151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Caer de rodillas ante el altar sagrado de su fuente de vida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email"/>
          <a:srcRect l="23438" t="9375" r="24999" b="17968"/>
          <a:stretch>
            <a:fillRect/>
          </a:stretch>
        </p:blipFill>
        <p:spPr bwMode="auto">
          <a:xfrm>
            <a:off x="3929058" y="0"/>
            <a:ext cx="2786082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i41.tinypic.com/29estnb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500726" cy="6500834"/>
          </a:xfrm>
          <a:prstGeom prst="rect">
            <a:avLst/>
          </a:prstGeom>
          <a:noFill/>
        </p:spPr>
      </p:pic>
      <p:pic>
        <p:nvPicPr>
          <p:cNvPr id="4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1810227">
            <a:off x="5886404" y="5219847"/>
            <a:ext cx="1657350" cy="1428750"/>
          </a:xfrm>
          <a:prstGeom prst="rect">
            <a:avLst/>
          </a:prstGeom>
          <a:noFill/>
          <a:ln/>
        </p:spPr>
      </p:pic>
      <p:pic>
        <p:nvPicPr>
          <p:cNvPr id="5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6103731">
            <a:off x="5897121" y="242217"/>
            <a:ext cx="1657350" cy="1428750"/>
          </a:xfrm>
          <a:prstGeom prst="rect">
            <a:avLst/>
          </a:prstGeom>
          <a:noFill/>
          <a:ln/>
        </p:spPr>
      </p:pic>
      <p:pic>
        <p:nvPicPr>
          <p:cNvPr id="6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786309">
            <a:off x="1497684" y="169287"/>
            <a:ext cx="1657350" cy="1428750"/>
          </a:xfrm>
          <a:prstGeom prst="rect">
            <a:avLst/>
          </a:prstGeom>
          <a:noFill/>
          <a:ln/>
        </p:spPr>
      </p:pic>
      <p:pic>
        <p:nvPicPr>
          <p:cNvPr id="7" name="Picture 11" descr="ban0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18095389">
            <a:off x="1571223" y="5437795"/>
            <a:ext cx="1657350" cy="1428750"/>
          </a:xfrm>
          <a:prstGeom prst="rect">
            <a:avLst/>
          </a:prstGeom>
          <a:noFill/>
          <a:ln/>
        </p:spPr>
      </p:pic>
      <p:pic>
        <p:nvPicPr>
          <p:cNvPr id="11266" name="Picture 2" descr="http://fotos.infojardin.com/subida-foto/images/cqs1235655443e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0"/>
            <a:ext cx="5929354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3108" y="4857760"/>
            <a:ext cx="48844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latin typeface="Comic Sans MS" pitchFamily="66" charset="0"/>
              </a:rPr>
              <a:t>Pero recuerda… sigue sin pertenecerte</a:t>
            </a:r>
            <a:endParaRPr lang="es-ES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advTm="11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repeatCount="indefinite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4929222" cy="6760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1"/>
            <a:ext cx="4786346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2000232" y="471488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No es como conocerás su cielo…tal vez conozcas algo el tuyo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14290"/>
            <a:ext cx="5429288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2" descr="http://www.imagenescomentarios.com/gifsanimados_sexy/mujereschicas/26/0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165254"/>
            <a:ext cx="5786477" cy="669274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28794" y="442913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Con ella puede el artista, olvidar por completo lo que es una línea recta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04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imagensubir.infojardin.com/subidos/images/cqs1277894913h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0"/>
            <a:ext cx="3810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fotos.infojardin.com/subidas-imagenes/images/bfi1238887157k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1643042" y="0"/>
            <a:ext cx="310654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857356" y="492919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Y naufragar en un mar ondulado de luces y sombras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857752" y="3714752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7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714744" y="1357298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8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643042" y="428604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9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428992" y="0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0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785918" y="3571876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1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214678" y="2786058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2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286512" y="3000372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3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000628" y="2214554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4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286512" y="428604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5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357950" y="5000636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6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714480" y="5214950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7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500694" y="3786190"/>
            <a:ext cx="882650" cy="1112838"/>
          </a:xfrm>
          <a:prstGeom prst="rect">
            <a:avLst/>
          </a:prstGeom>
          <a:noFill/>
          <a:ln/>
        </p:spPr>
      </p:pic>
      <p:pic>
        <p:nvPicPr>
          <p:cNvPr id="18" name="Picture 12" descr="gifestrlascoloresiy9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214942" y="0"/>
            <a:ext cx="882650" cy="1112838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 advTm="119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http://www.imagenescomentarios.com/gifsanimados_sexy/mujereschicas/11/03_sex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28604"/>
            <a:ext cx="5072098" cy="5714114"/>
          </a:xfrm>
          <a:prstGeom prst="rect">
            <a:avLst/>
          </a:prstGeom>
          <a:noFill/>
        </p:spPr>
      </p:pic>
      <p:pic>
        <p:nvPicPr>
          <p:cNvPr id="3" name="Picture 4" descr="http://i36.tinypic.com/33tnre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4" y="84667"/>
            <a:ext cx="5857916" cy="677333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714480" y="535782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No le estoy haciendo un regalo a tus ojos…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43042" y="0"/>
            <a:ext cx="59293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 descr="http://www.imagenescomentarios.com/gifsanimados_sexy/mujereschicas/10/0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05" y="0"/>
            <a:ext cx="6000791" cy="6857999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2000232" y="5429264"/>
            <a:ext cx="42185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rgbClr val="FF0000"/>
                </a:solidFill>
                <a:latin typeface="Comic Sans MS" pitchFamily="66" charset="0"/>
              </a:rPr>
              <a:t>Se trata de un regalo para tu alma</a:t>
            </a:r>
            <a:endParaRPr lang="es-ES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214974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" name="Picture 141" descr="41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7" y="0"/>
            <a:ext cx="6072229" cy="685799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571604" y="5429264"/>
            <a:ext cx="48377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Sin lujuria, sin morbo ni dobles mensajes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17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http://www.imagenescomentarios.com/gifsanimados_sexy/mujereschicas/29/0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0"/>
            <a:ext cx="4857784" cy="6858000"/>
          </a:xfrm>
          <a:prstGeom prst="rect">
            <a:avLst/>
          </a:prstGeom>
          <a:noFill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0"/>
            <a:ext cx="50006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2143108" y="5000636"/>
            <a:ext cx="35618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Miel, rocío, frutas, aromas y sabores</a:t>
            </a:r>
            <a:endParaRPr lang="es-ES" sz="32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9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-285776"/>
            <a:ext cx="5572164" cy="742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6" descr="http://www.imagenescomentarios.com/gifsanimados_sexy/mujereschicas/18/02_chica_sex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0"/>
            <a:ext cx="5929354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72066" y="2714620"/>
            <a:ext cx="2840769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1714480" y="4303455"/>
            <a:ext cx="57150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Comic Sans MS" pitchFamily="66" charset="0"/>
              </a:rPr>
              <a:t>Una de las mejores obras de arte de Dios llevada a la pintura, la fotografía y la escultura. Tu inspiración, nace de ella… 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repeatCount="2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fotos.infojardin.com/subida-foto/images/rgh1235437645p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-214338"/>
            <a:ext cx="5929354" cy="678661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14480" y="0"/>
            <a:ext cx="24288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DESNUDAR A  UNA </a:t>
            </a:r>
            <a:r>
              <a:rPr lang="es-E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MUJER  ES    UNA  TENTACION</a:t>
            </a:r>
          </a:p>
          <a:p>
            <a:endParaRPr lang="es-ES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es-ES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6" descr="_helen_05100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5429264"/>
            <a:ext cx="1701003" cy="813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_sNUg78--3Bw/TTy5rEeYHZI/AAAAAAAABpc/BKIfuBj6h4k/s1600/fondo%2Bcopia%2Bcopia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2226" name="Picture 2" descr="http://www.dogguie.net/wp-content/uploads/2008/11/tatuajes-sexys-mujeres-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79" y="2071678"/>
            <a:ext cx="5906064" cy="338614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2143108" y="571480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, Texto : Internet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14546" y="578645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Helen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342</Words>
  <Application>Microsoft Office PowerPoint</Application>
  <PresentationFormat>Presentación en pantalla (4:3)</PresentationFormat>
  <Paragraphs>67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Cuerpo de mujer</dc:title>
  <dc:creator>Helen</dc:creator>
  <cp:lastModifiedBy>Eleni</cp:lastModifiedBy>
  <cp:revision>97</cp:revision>
  <dcterms:created xsi:type="dcterms:W3CDTF">2012-03-02T16:36:37Z</dcterms:created>
  <dcterms:modified xsi:type="dcterms:W3CDTF">2013-09-16T18:15:59Z</dcterms:modified>
  <cp:contentStatus>Final</cp:contentStatus>
</cp:coreProperties>
</file>