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Fiolex Girls" panose="020B0603050302020204" pitchFamily="34" charset="0"/>
      <p:regular r:id="rId10"/>
    </p:embeddedFont>
    <p:embeddedFont>
      <p:font typeface="French Script MT" panose="03020402040607040605" pitchFamily="66" charset="0"/>
      <p:regular r:id="rId11"/>
    </p:embeddedFont>
    <p:embeddedFont>
      <p:font typeface="Kristen ITC" panose="03050502040202030202" pitchFamily="66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6pBkOUsdLg0YY8AdoY7Ig==" hashData="yd/aFZo6DIEMrpCB0TjZ0I9S0ARA68K0infMzIVi16KoT2MKbBpq+lpz/0CTaQQHRDpyacn5kSOYgRMKoBSy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1E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9C2379-13B6-4373-BBDD-14AC0C225F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3AEAB80-1A36-4DE1-85E4-C2B3563F8F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88DB45-ADD4-4688-B643-F48870024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3DFC13-1ACC-43C3-8643-615CC6FF9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D58EE2-78AB-4D03-AF1E-8D54F98E6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289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CEB5F5-4DFE-4468-94EF-4542B89BA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59A5EA-FEDC-4D8B-B5F2-7CFAB7700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56C0DE-A8C6-4968-9327-F0CB4F00C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B93DE2-20B9-4E3D-80B3-1FF2D125D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0D8385-415E-4F06-A433-DD2B044E9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1614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84D849-4604-4FCF-AE84-71F0F4F9C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A0B6146-4661-4249-8F85-1AB46FE3C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4566B7-566A-4948-A4B0-5A20E9C5D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44246D-799A-4DD2-ACE6-EA73707F7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D145EA-776D-446F-8ED2-5BBB12FA4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0239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F7014E-FACE-4F16-B3D9-59FAA5A35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E94B1E-F644-417E-B2E0-8BEF8D0DE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88B7347-9F77-42EB-B935-8A636B850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A1FE71C-07C3-497D-992F-29E9D5988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C9AF3D-AF4B-4168-AED2-F16FBB1A8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4A20051-C238-4AA0-9E38-E70882E50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1171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660B1C-6B00-4FCA-98B2-141BBC81B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32643B-D55D-4591-BF5D-796CAA7FC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D569AD2-EA2B-4F0B-987A-D6F43DF4F7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D7DAEBA-920C-49FC-8C3C-DF70139C23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D9BE609-E36B-48C2-A656-F97B204A1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1267713-4CEF-4D8D-AF14-770A13B9C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A687DD7-5138-4355-B8B7-062E9FA59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F6EE57F-3CFA-425A-9E6C-503C72969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7539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BDBFDE-A3C5-4AE3-8049-1DF3AC34F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67EC599-AC52-4EB2-B7EF-C1A8D55E6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40405AC-C11B-40DD-89C9-283BC587C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9593F08-3D72-4DC9-B3D0-DB8AFF321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1030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12A1BBC-FEB8-42A4-BD2C-0F3630F5B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C6560DB-FFFC-4A76-8AE2-14879363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6EE5EF-366E-4616-810F-9BC51D257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2104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EE5E2A-DE5C-4316-AD8E-8EA04A82A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17205AA-AD7C-48A1-9D85-50F9E8782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E7DBCF-DE1F-4816-B981-F40FA28BE7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42BC4FA-144D-4ACD-A408-145C522B1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E956CB1-909B-4ADD-809E-64F24BA02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58F652-4180-49CD-9848-46ED7D310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0550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366D4D-00C5-4609-A971-DDE488618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13B33A2-4B41-4F6F-90CA-A0DFBFD4A1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DB40D8B-FDBB-4E31-9C1E-234ADF2CA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C7650A4-E5DF-4ECE-AD71-F051AACCC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325D98-11BE-4406-908B-1BFE35785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A0C033C-9012-42A1-ABB2-355670335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9369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19B764-EAB4-430E-A690-03E73FA22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5920E54-1A62-478D-8B3D-EC46CE0F66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5AD047-09F7-40C2-AEEF-B5BFC67B0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17DDD-D71E-4097-ACBC-259CCF9E0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0F9B2-0530-4782-9891-01802A3CA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4276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0D72944-9855-4750-9F3E-E5303233E2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5D08B91-E629-4E69-AD61-63998AC8D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FA42FA-1753-4E05-B52F-3F8BEEEA6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DC5E14-B750-4B77-8C6D-4FBBF6CBA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B92A5A-B226-4CD6-BCB7-7F3702EEE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4980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2C5F563-A9EC-4C7D-B53D-F124203A0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7CB609-9324-4E39-BB7B-5F35AAA33F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6F8AC6-A79B-46E5-BF9B-E73537B9D2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482C5-56A0-4339-BED2-88253E7A3E20}" type="datetimeFigureOut">
              <a:rPr lang="en-CA" smtClean="0"/>
              <a:t>2021-03-09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0E93F1-12E9-4B59-8FE8-C7B3DECCCE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C33BB2-30F5-4521-AFF4-A1CB6362C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7A066-873C-49A2-AA06-F6E6A20B8BF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6256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DF7DCE3E-797A-49B7-8B79-6AEF36CC650B}"/>
              </a:ext>
            </a:extLst>
          </p:cNvPr>
          <p:cNvSpPr/>
          <p:nvPr/>
        </p:nvSpPr>
        <p:spPr>
          <a:xfrm>
            <a:off x="0" y="6520070"/>
            <a:ext cx="12192000" cy="3379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31EB762-21B8-4295-8A83-D8173E5BCE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3D6C169-2BA5-4DFC-AF3D-88C87F756D9C}"/>
              </a:ext>
            </a:extLst>
          </p:cNvPr>
          <p:cNvSpPr txBox="1"/>
          <p:nvPr/>
        </p:nvSpPr>
        <p:spPr>
          <a:xfrm>
            <a:off x="145714" y="3995678"/>
            <a:ext cx="78155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Cuando lejos muy lejos, en hondos mares,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en lo mucho que sufro pienses a solas,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si exhalas un suspiro por mis pesares,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mándame ese suspiro sobre las olas.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636FA1B-F8A1-468C-9C70-867D7CE4ED5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1A1F219A-1959-496A-993F-7DCE5EFB0508}"/>
              </a:ext>
            </a:extLst>
          </p:cNvPr>
          <p:cNvSpPr txBox="1"/>
          <p:nvPr/>
        </p:nvSpPr>
        <p:spPr>
          <a:xfrm>
            <a:off x="427381" y="0"/>
            <a:ext cx="724307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Cuando el sol con sus rayos desde el oriente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rasgue las blondas gasas de las neblinas,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si una oración murmuras por el ausente,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deja que me la traigan las golondrinas.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ABD6A81-2202-4505-84A0-1A1E7265523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7B78C4E-5ADD-4214-BA7F-B0D619795299}"/>
              </a:ext>
            </a:extLst>
          </p:cNvPr>
          <p:cNvSpPr txBox="1"/>
          <p:nvPr/>
        </p:nvSpPr>
        <p:spPr>
          <a:xfrm>
            <a:off x="556591" y="0"/>
            <a:ext cx="675537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Cuando la tarde pierda sus tristes galas,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y en cenizas se tornen las nubes rojas,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mándame un beso ardiente sobre las alas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de las brisas que juegan entre las hojas.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86103DBE-FA8A-4EE9-8F24-3FAA3EBD3A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A0294F4-41D3-4BDD-ACC9-A45909DA862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7853" y="1858618"/>
            <a:ext cx="2855496" cy="539442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235AD994-0E11-4684-BECA-2A99E7E902D1}"/>
              </a:ext>
            </a:extLst>
          </p:cNvPr>
          <p:cNvSpPr txBox="1"/>
          <p:nvPr/>
        </p:nvSpPr>
        <p:spPr>
          <a:xfrm>
            <a:off x="626165" y="0"/>
            <a:ext cx="718857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Que yo, cuando la noche tienda su manto,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yo, que llevo en el alma sus mudas huellas,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te enviaré, con mis quejas, un dulce canto</a:t>
            </a:r>
          </a:p>
          <a:p>
            <a:r>
              <a:rPr lang="es-ES" sz="4500" dirty="0">
                <a:solidFill>
                  <a:schemeClr val="bg1"/>
                </a:solidFill>
                <a:latin typeface="French Script MT" panose="03020402040607040605" pitchFamily="66" charset="0"/>
              </a:rPr>
              <a:t>en la luz temblorosa de las estrellas!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240C6BEB-BAB7-483D-AC35-6764F148B161}"/>
              </a:ext>
            </a:extLst>
          </p:cNvPr>
          <p:cNvSpPr txBox="1"/>
          <p:nvPr/>
        </p:nvSpPr>
        <p:spPr>
          <a:xfrm>
            <a:off x="2476235" y="1477387"/>
            <a:ext cx="48061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6000" dirty="0">
                <a:solidFill>
                  <a:schemeClr val="bg1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E5CE60A-187C-46EC-A417-ED73F0E263BA}"/>
              </a:ext>
            </a:extLst>
          </p:cNvPr>
          <p:cNvSpPr txBox="1"/>
          <p:nvPr/>
        </p:nvSpPr>
        <p:spPr>
          <a:xfrm>
            <a:off x="-65314" y="6120881"/>
            <a:ext cx="9311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r>
              <a:rPr lang="es-ES" i="1" dirty="0">
                <a:solidFill>
                  <a:schemeClr val="bg1"/>
                </a:solidFill>
              </a:rPr>
              <a:t>Todos los derechos de autor © pertenecen a los respectivos artistas / fotógrafos</a:t>
            </a:r>
            <a:endParaRPr lang="en-CA" i="1" dirty="0">
              <a:solidFill>
                <a:schemeClr val="bg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5FEE781-25D0-460E-B7DF-E687016135EF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F1E7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758E853-A84D-4079-B263-FEB90B1AAC4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618B26F-3D72-4B60-AEDF-AB736E2E1CE7}"/>
              </a:ext>
            </a:extLst>
          </p:cNvPr>
          <p:cNvSpPr txBox="1"/>
          <p:nvPr/>
        </p:nvSpPr>
        <p:spPr>
          <a:xfrm>
            <a:off x="7286776" y="275883"/>
            <a:ext cx="420775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400" dirty="0">
                <a:solidFill>
                  <a:schemeClr val="bg1"/>
                </a:solidFill>
                <a:latin typeface="French Script MT" panose="03020402040607040605" pitchFamily="66" charset="0"/>
              </a:rPr>
              <a:t> Julio </a:t>
            </a:r>
            <a:r>
              <a:rPr lang="en-CA" sz="4400" dirty="0" err="1">
                <a:solidFill>
                  <a:schemeClr val="bg1"/>
                </a:solidFill>
                <a:latin typeface="French Script MT" panose="03020402040607040605" pitchFamily="66" charset="0"/>
              </a:rPr>
              <a:t>Flórez</a:t>
            </a:r>
            <a:r>
              <a:rPr lang="en-CA" sz="4400" dirty="0">
                <a:solidFill>
                  <a:schemeClr val="bg1"/>
                </a:solidFill>
                <a:latin typeface="French Script MT" panose="03020402040607040605" pitchFamily="66" charset="0"/>
              </a:rPr>
              <a:t> - Colombia</a:t>
            </a:r>
          </a:p>
          <a:p>
            <a:r>
              <a:rPr lang="en-CA" sz="4400" dirty="0">
                <a:solidFill>
                  <a:schemeClr val="bg1"/>
                </a:solidFill>
                <a:latin typeface="French Script MT" panose="03020402040607040605" pitchFamily="66" charset="0"/>
              </a:rPr>
              <a:t>(1867-1923)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24DF686-BE2F-4078-B59E-43397B4C8BCD}"/>
              </a:ext>
            </a:extLst>
          </p:cNvPr>
          <p:cNvSpPr txBox="1"/>
          <p:nvPr/>
        </p:nvSpPr>
        <p:spPr>
          <a:xfrm>
            <a:off x="1258537" y="254824"/>
            <a:ext cx="4294765" cy="7679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400" dirty="0">
                <a:solidFill>
                  <a:schemeClr val="bg1"/>
                </a:solidFill>
                <a:latin typeface="French Script MT" panose="03020402040607040605" pitchFamily="66" charset="0"/>
              </a:rPr>
              <a:t>Cuando </a:t>
            </a:r>
            <a:r>
              <a:rPr lang="en-CA" sz="4400" dirty="0" err="1">
                <a:solidFill>
                  <a:schemeClr val="bg1"/>
                </a:solidFill>
                <a:latin typeface="French Script MT" panose="03020402040607040605" pitchFamily="66" charset="0"/>
              </a:rPr>
              <a:t>Lejos</a:t>
            </a:r>
            <a:r>
              <a:rPr lang="en-CA" sz="4400" dirty="0">
                <a:solidFill>
                  <a:schemeClr val="bg1"/>
                </a:solidFill>
                <a:latin typeface="French Script MT" panose="03020402040607040605" pitchFamily="66" charset="0"/>
              </a:rPr>
              <a:t> </a:t>
            </a:r>
            <a:r>
              <a:rPr lang="en-CA" sz="4400" dirty="0" err="1">
                <a:solidFill>
                  <a:schemeClr val="bg1"/>
                </a:solidFill>
                <a:latin typeface="French Script MT" panose="03020402040607040605" pitchFamily="66" charset="0"/>
              </a:rPr>
              <a:t>muy</a:t>
            </a:r>
            <a:r>
              <a:rPr lang="en-CA" sz="4400" dirty="0">
                <a:solidFill>
                  <a:schemeClr val="bg1"/>
                </a:solidFill>
                <a:latin typeface="French Script MT" panose="03020402040607040605" pitchFamily="66" charset="0"/>
              </a:rPr>
              <a:t> </a:t>
            </a:r>
            <a:r>
              <a:rPr lang="en-CA" sz="4400" dirty="0" err="1">
                <a:solidFill>
                  <a:schemeClr val="bg1"/>
                </a:solidFill>
                <a:latin typeface="French Script MT" panose="03020402040607040605" pitchFamily="66" charset="0"/>
              </a:rPr>
              <a:t>Lejos</a:t>
            </a:r>
            <a:endParaRPr lang="en-CA" sz="4400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2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">
        <p:fade/>
        <p:sndAc>
          <p:stSnd>
            <p:snd r:embed="rId2" name="viol endless.wav"/>
          </p:stSnd>
        </p:sndAc>
      </p:transition>
    </mc:Choice>
    <mc:Fallback>
      <p:transition spd="slow" advClick="0" advTm="2000">
        <p:fade/>
        <p:sndAc>
          <p:stSnd>
            <p:snd r:embed="rId2" name="viol endle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6" presetClass="exit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160"/>
                            </p:stCondLst>
                            <p:childTnLst>
                              <p:par>
                                <p:cTn id="24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160"/>
                            </p:stCondLst>
                            <p:childTnLst>
                              <p:par>
                                <p:cTn id="30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66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8420"/>
                            </p:stCondLst>
                            <p:childTnLst>
                              <p:par>
                                <p:cTn id="42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1420"/>
                            </p:stCondLst>
                            <p:childTnLst>
                              <p:par>
                                <p:cTn id="48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4920"/>
                            </p:stCondLst>
                            <p:childTnLst>
                              <p:par>
                                <p:cTn id="5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8200"/>
                            </p:stCondLst>
                            <p:childTnLst>
                              <p:par>
                                <p:cTn id="60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1200"/>
                            </p:stCondLst>
                            <p:childTnLst>
                              <p:par>
                                <p:cTn id="66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4700"/>
                            </p:stCondLst>
                            <p:childTnLst>
                              <p:par>
                                <p:cTn id="7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8140"/>
                            </p:stCondLst>
                            <p:childTnLst>
                              <p:par>
                                <p:cTn id="78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2140"/>
                            </p:stCondLst>
                            <p:childTnLst>
                              <p:par>
                                <p:cTn id="84" presetID="2" presetClass="entr" presetSubtype="4" accel="3000" decel="9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414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6140"/>
                            </p:stCondLst>
                            <p:childTnLst>
                              <p:par>
                                <p:cTn id="93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4" grpId="1"/>
      <p:bldP spid="9" grpId="0"/>
      <p:bldP spid="9" grpId="1"/>
      <p:bldP spid="15" grpId="0"/>
      <p:bldP spid="15" grpId="1"/>
      <p:bldP spid="16" grpId="0"/>
      <p:bldP spid="17" grpId="0"/>
      <p:bldP spid="3" grpId="0" animBg="1"/>
      <p:bldP spid="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430F8E1-C44D-4A66-9DFF-CC471902F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81DB825-4585-418C-B857-C6038A88C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167C02C-E2B8-4DE1-8095-9A5482811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DBC3D84-6129-4D99-BB54-08884F911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ACDCAAA-5CBB-4D15-B958-C970EF90D1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757D5EF9-7BCE-4270-BDD0-D3ACAAA849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97E61A4-3ABE-4772-B578-0702809B5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F669049-01B5-49C7-8DF2-E02A6AD5E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B6D49A9-1905-42C4-9043-1D3699492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2B29940-04E3-4ABA-9ECD-A86842B8C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5F33D2D-F26F-4F15-842A-629D90053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430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191</Words>
  <Application>Microsoft Office PowerPoint</Application>
  <PresentationFormat>Panorámica</PresentationFormat>
  <Paragraphs>24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Kristen ITC</vt:lpstr>
      <vt:lpstr>French Script MT</vt:lpstr>
      <vt:lpstr>Arial</vt:lpstr>
      <vt:lpstr>Fiolex Girls</vt:lpstr>
      <vt:lpstr>Calibri Light</vt:lpstr>
      <vt:lpstr>Calibri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56</cp:revision>
  <dcterms:created xsi:type="dcterms:W3CDTF">2020-11-28T23:47:55Z</dcterms:created>
  <dcterms:modified xsi:type="dcterms:W3CDTF">2021-03-09T22:47:43Z</dcterms:modified>
</cp:coreProperties>
</file>