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72" r:id="rId1"/>
  </p:sldMasterIdLst>
  <p:sldIdLst>
    <p:sldId id="257" r:id="rId2"/>
    <p:sldId id="258" r:id="rId3"/>
  </p:sldIdLst>
  <p:sldSz cx="12192000" cy="6858000"/>
  <p:notesSz cx="6858000" cy="9144000"/>
  <p:embeddedFontLst>
    <p:embeddedFont>
      <p:font typeface="Bell MT" panose="02020503060305020303" pitchFamily="18" charset="0"/>
      <p:regular r:id="rId4"/>
      <p:bold r:id="rId5"/>
      <p:italic r:id="rId6"/>
    </p:embeddedFont>
    <p:embeddedFont>
      <p:font typeface="Calibri" panose="020F0502020204030204" pitchFamily="34" charset="0"/>
      <p:regular r:id="rId7"/>
      <p:bold r:id="rId8"/>
      <p:italic r:id="rId9"/>
      <p:boldItalic r:id="rId10"/>
    </p:embeddedFont>
    <p:embeddedFont>
      <p:font typeface="Calibri Light" panose="020F0302020204030204" pitchFamily="34" charset="0"/>
      <p:regular r:id="rId11"/>
      <p:italic r:id="rId12"/>
    </p:embeddedFont>
    <p:embeddedFont>
      <p:font typeface="Candara" panose="020E0502030303020204" pitchFamily="34" charset="0"/>
      <p:regular r:id="rId13"/>
      <p:bold r:id="rId14"/>
      <p:italic r:id="rId15"/>
      <p:boldItalic r:id="rId16"/>
    </p:embeddedFont>
    <p:embeddedFont>
      <p:font typeface="Fiolex Girls" panose="020B0603050302020204" pitchFamily="34" charset="0"/>
      <p:regular r:id="rId17"/>
    </p:embeddedFont>
    <p:embeddedFont>
      <p:font typeface="Kristen ITC" panose="03050502040202030202" pitchFamily="66" charset="0"/>
      <p:regular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7ODWu+lj00PzA78i5EqcTQ==" hashData="nTgy0vaYOXa1E6CrYC2zJTo28poS6X3C1zeMfPiPHQDmkum3kVVe1TOT2wyDVZ1oTo8nN5SbxHXP3UlM/cxar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A5E6B"/>
    <a:srgbClr val="66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04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28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font" Target="fonts/font10.fntdata"/><Relationship Id="rId18" Type="http://schemas.openxmlformats.org/officeDocument/2006/relationships/font" Target="fonts/font15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font" Target="fonts/font4.fntdata"/><Relationship Id="rId12" Type="http://schemas.openxmlformats.org/officeDocument/2006/relationships/font" Target="fonts/font9.fntdata"/><Relationship Id="rId17" Type="http://schemas.openxmlformats.org/officeDocument/2006/relationships/font" Target="fonts/font14.fntdata"/><Relationship Id="rId2" Type="http://schemas.openxmlformats.org/officeDocument/2006/relationships/slide" Target="slides/slide1.xml"/><Relationship Id="rId16" Type="http://schemas.openxmlformats.org/officeDocument/2006/relationships/font" Target="fonts/font13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font" Target="fonts/font12.fntdata"/><Relationship Id="rId10" Type="http://schemas.openxmlformats.org/officeDocument/2006/relationships/font" Target="fonts/font7.fntdata"/><Relationship Id="rId19" Type="http://schemas.openxmlformats.org/officeDocument/2006/relationships/presProps" Target="presProps.xml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font" Target="fonts/font11.fntdata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2053C50-F68D-4DBD-8531-4408D44051B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3A31A932-C025-458D-9424-68E0B045C04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15C369E-E844-4A7E-914E-9CE5BEFCE3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391B3-A66D-463D-8916-70674543725D}" type="datetimeFigureOut">
              <a:rPr lang="en-CA" smtClean="0"/>
              <a:t>2020-02-25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4E238B0-CBEF-4E1A-85DB-0A3E6103A1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CCE84CA-1ACF-4AA7-A4A0-008EF70ADF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C0F07-8D17-4931-935A-FEDECBF68D45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214850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289A2E5-0B5B-414F-AFCA-1CF8D93C8C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09E5B37-FE27-4256-91FF-1B22B7A92F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D9EE781-BD5F-4A83-9358-87EAF0F09F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391B3-A66D-463D-8916-70674543725D}" type="datetimeFigureOut">
              <a:rPr lang="en-CA" smtClean="0"/>
              <a:t>2020-02-25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97683C9-7EAE-411A-A036-F3291A3884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2DC7CB6-A58E-4F9C-8CAE-92A3B705C7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C0F07-8D17-4931-935A-FEDECBF68D45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20402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CED81A5-7617-4DA2-92FB-C9FAB8D032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2ED35880-E2DC-4884-89AB-F51F70C484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18C66CC-3A93-4401-93CE-9DDFFA8F0B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391B3-A66D-463D-8916-70674543725D}" type="datetimeFigureOut">
              <a:rPr lang="en-CA" smtClean="0"/>
              <a:t>2020-02-25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4C46F37-67DE-4548-8FF3-9D0C243616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F22C8AE-A489-4BA2-9E4E-6FA81673E9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C0F07-8D17-4931-935A-FEDECBF68D45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902279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D706AD7-D192-46ED-AFAE-9ADB05AEF0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8FD7A42-E7B5-4D75-B0B4-505ECB2546B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BA91B980-5A6C-4A1F-AECE-80B77AC80F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2A13BB12-65CB-4E33-AF19-103E6F00B9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391B3-A66D-463D-8916-70674543725D}" type="datetimeFigureOut">
              <a:rPr lang="en-CA" smtClean="0"/>
              <a:t>2020-02-25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2BEEBC53-D0F5-47EE-84C2-146D932761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62939A7-14B0-4100-AC4C-443C9EF460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C0F07-8D17-4931-935A-FEDECBF68D45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60933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2F32A81-BD24-4396-8DCA-A09F2F7147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F559DC23-A120-4D46-A002-CADEA8AC85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12492C21-3955-49FA-A349-CDF241B8EBA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4B5D63A0-6A7B-4BE3-8EB6-295C169EA70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B44E3469-BC35-4510-B290-A5CB0C25079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27EEA38D-D957-4707-A621-2176A7BE14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391B3-A66D-463D-8916-70674543725D}" type="datetimeFigureOut">
              <a:rPr lang="en-CA" smtClean="0"/>
              <a:t>2020-02-25</a:t>
            </a:fld>
            <a:endParaRPr lang="en-CA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C696B1DE-D1CF-45A2-9EE6-25DDAF607A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F5422BCF-F10E-46B5-A4C8-10B860C8CE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C0F07-8D17-4931-935A-FEDECBF68D45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880208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D9F6696-1CB5-42C2-BCFC-7E1B23EDC1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77C201BB-6BF0-46ED-A42A-64B7DAF7F9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391B3-A66D-463D-8916-70674543725D}" type="datetimeFigureOut">
              <a:rPr lang="en-CA" smtClean="0"/>
              <a:t>2020-02-25</a:t>
            </a:fld>
            <a:endParaRPr lang="en-CA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CA2CDCE6-E447-432F-A86A-150B44AFA3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0BA89EA9-1FE0-4722-807A-A93CFFCAA4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C0F07-8D17-4931-935A-FEDECBF68D45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644492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9C9EA2AC-9E04-4EB3-A7E8-884C43A580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391B3-A66D-463D-8916-70674543725D}" type="datetimeFigureOut">
              <a:rPr lang="en-CA" smtClean="0"/>
              <a:t>2020-02-25</a:t>
            </a:fld>
            <a:endParaRPr lang="en-CA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EE35F220-0A92-4CF7-9219-71EDA83EE2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83325EB7-8091-4166-92D0-3BF058E208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C0F07-8D17-4931-935A-FEDECBF68D45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907132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BAF8371-DACF-4333-AC2D-B8B30B9823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03B5BC5-4CC9-4CA3-A4BA-16DBB9264E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1A2F5019-1CAD-4B30-A2EE-E1F6747AD3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57424387-24E3-492B-8B99-0BD91353EC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391B3-A66D-463D-8916-70674543725D}" type="datetimeFigureOut">
              <a:rPr lang="en-CA" smtClean="0"/>
              <a:t>2020-02-25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42695F90-DB33-4A53-8E45-70278FB5A1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816A90D4-C4AC-40D8-8C7C-98C43A26A4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C0F07-8D17-4931-935A-FEDECBF68D45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437745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1CE990F-E2C0-4C29-9A4F-13328BA6DD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518EA7AB-F001-425F-8149-B51AA08D97A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42994129-C71D-4059-9B87-C67C63D73A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3B5DBE7-1B42-4A5E-8AD3-1C469D7C3F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391B3-A66D-463D-8916-70674543725D}" type="datetimeFigureOut">
              <a:rPr lang="en-CA" smtClean="0"/>
              <a:t>2020-02-25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885AD325-9C56-400A-85C0-40D652E1D5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FF19B9E6-09DE-441C-8B81-70D712A1DE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C0F07-8D17-4931-935A-FEDECBF68D45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972654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FC15EFA-D09E-4930-B4A8-E74995FA63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2000FB7D-D8AB-4496-BD75-5FD4B80EA55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6FEFAC2-9740-464C-9239-E6DCA01030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391B3-A66D-463D-8916-70674543725D}" type="datetimeFigureOut">
              <a:rPr lang="en-CA" smtClean="0"/>
              <a:t>2020-02-25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ACACB48-1DB0-404B-A7A3-4F2BCA88E2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25F7E32-0D1B-426B-8D0D-CF77570F3C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C0F07-8D17-4931-935A-FEDECBF68D45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989078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BF58CC89-A369-4FAD-9947-AF2326DAF30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C27E4D97-6040-4DA2-A5AC-15A7F5D0ED5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29743DD-79C1-47AA-B93F-1A7DC0E1A0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391B3-A66D-463D-8916-70674543725D}" type="datetimeFigureOut">
              <a:rPr lang="en-CA" smtClean="0"/>
              <a:t>2020-02-25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51E7F92-C13E-42A5-895B-7AA6B09E0F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B02D082-EEEA-4799-8623-1F22B419BC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C0F07-8D17-4931-935A-FEDECBF68D45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652161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8623948C-FDD3-4976-B9E5-603FCE0D7D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9AB7D4C-7F58-4EAB-BBF5-21586F92C9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24BBFBD-1035-4895-99D1-7C9C7685F13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8391B3-A66D-463D-8916-70674543725D}" type="datetimeFigureOut">
              <a:rPr lang="en-CA" smtClean="0"/>
              <a:t>2020-02-25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99B162E-66DE-4EB1-B3E2-5D2848334A0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70A5B57-BC52-4B83-B9A2-0EA507B0AD6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0C0F07-8D17-4931-935A-FEDECBF68D45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146051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11" Type="http://schemas.openxmlformats.org/officeDocument/2006/relationships/image" Target="../media/image9.jpg"/><Relationship Id="rId5" Type="http://schemas.openxmlformats.org/officeDocument/2006/relationships/image" Target="../media/image3.png"/><Relationship Id="rId10" Type="http://schemas.openxmlformats.org/officeDocument/2006/relationships/image" Target="../media/image8.jpg"/><Relationship Id="rId4" Type="http://schemas.openxmlformats.org/officeDocument/2006/relationships/image" Target="../media/image2.jpeg"/><Relationship Id="rId9" Type="http://schemas.openxmlformats.org/officeDocument/2006/relationships/image" Target="../media/image7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2.png"/><Relationship Id="rId10" Type="http://schemas.openxmlformats.org/officeDocument/2006/relationships/image" Target="../media/image1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Imagen 43" descr="Imagen que contiene dibujo&#10;&#10;Descripción generada automáticamente">
            <a:extLst>
              <a:ext uri="{FF2B5EF4-FFF2-40B4-BE49-F238E27FC236}">
                <a16:creationId xmlns:a16="http://schemas.microsoft.com/office/drawing/2014/main" id="{A2FCB913-E45C-45BA-993F-036DBF7214D4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3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8" name="Imagen 47">
            <a:extLst>
              <a:ext uri="{FF2B5EF4-FFF2-40B4-BE49-F238E27FC236}">
                <a16:creationId xmlns:a16="http://schemas.microsoft.com/office/drawing/2014/main" id="{570BE7D4-7F41-40D8-BE66-975AE4BD21A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2261" y="1097279"/>
            <a:ext cx="5993477" cy="5288945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A4A42698-0340-4DB7-BB04-8A2DF1A31C13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alphaModFix amt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7850532" y="2543498"/>
            <a:ext cx="6884962" cy="1797969"/>
          </a:xfrm>
          <a:prstGeom prst="rect">
            <a:avLst/>
          </a:prstGeom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CD809810-7EC8-4413-B062-D990708937B4}"/>
              </a:ext>
            </a:extLst>
          </p:cNvPr>
          <p:cNvSpPr txBox="1"/>
          <p:nvPr/>
        </p:nvSpPr>
        <p:spPr>
          <a:xfrm>
            <a:off x="1345360" y="6525536"/>
            <a:ext cx="3914854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i="1" dirty="0">
                <a:solidFill>
                  <a:srgbClr val="660033"/>
                </a:solidFill>
                <a:latin typeface="Candara" panose="020E0502030303020204" pitchFamily="34" charset="0"/>
              </a:rPr>
              <a:t>Todos los derechos de autor © pertenecen a los respectivos artistas / fotógrafos</a:t>
            </a:r>
            <a:endParaRPr lang="en-CA" sz="900" dirty="0">
              <a:solidFill>
                <a:srgbClr val="660033"/>
              </a:solidFill>
              <a:latin typeface="Candara" panose="020E0502030303020204" pitchFamily="34" charset="0"/>
            </a:endParaRPr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D8F41E33-4E3F-4F97-9E44-46E7BA3C737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465" y="1462909"/>
            <a:ext cx="4813068" cy="2923915"/>
          </a:xfrm>
          <a:prstGeom prst="rect">
            <a:avLst/>
          </a:prstGeom>
        </p:spPr>
      </p:pic>
      <p:pic>
        <p:nvPicPr>
          <p:cNvPr id="23" name="Imagen 22">
            <a:extLst>
              <a:ext uri="{FF2B5EF4-FFF2-40B4-BE49-F238E27FC236}">
                <a16:creationId xmlns:a16="http://schemas.microsoft.com/office/drawing/2014/main" id="{8C41D4BC-3EFB-4490-A7D3-ABE7E27F5E9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9813" y="1932585"/>
            <a:ext cx="3164212" cy="4925414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660133E1-8FB2-4839-B120-8EB9D2726472}"/>
              </a:ext>
            </a:extLst>
          </p:cNvPr>
          <p:cNvSpPr txBox="1"/>
          <p:nvPr/>
        </p:nvSpPr>
        <p:spPr>
          <a:xfrm>
            <a:off x="2121860" y="4861752"/>
            <a:ext cx="2482859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200" i="1" dirty="0">
                <a:solidFill>
                  <a:srgbClr val="660033"/>
                </a:solidFill>
                <a:latin typeface="Bell MT" panose="02020503060305020303" pitchFamily="18" charset="0"/>
              </a:rPr>
              <a:t>Cuando todo se rompe</a:t>
            </a:r>
            <a:endParaRPr lang="en-CA" sz="2200" i="1" dirty="0">
              <a:solidFill>
                <a:srgbClr val="660033"/>
              </a:solidFill>
              <a:latin typeface="Bell MT" panose="02020503060305020303" pitchFamily="18" charset="0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8C871630-4572-4389-9003-32F3D2E5AA95}"/>
              </a:ext>
            </a:extLst>
          </p:cNvPr>
          <p:cNvSpPr txBox="1"/>
          <p:nvPr/>
        </p:nvSpPr>
        <p:spPr>
          <a:xfrm>
            <a:off x="2450584" y="4717974"/>
            <a:ext cx="192071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defTabSz="457200" fontAlgn="base"/>
            <a:r>
              <a:rPr lang="es-ES" sz="1200" i="1" dirty="0">
                <a:solidFill>
                  <a:srgbClr val="660033"/>
                </a:solidFill>
                <a:latin typeface="Candara" panose="020E0502030303020204" pitchFamily="34" charset="0"/>
              </a:rPr>
              <a:t>Cuando todo se rompe,</a:t>
            </a:r>
          </a:p>
          <a:p>
            <a:pPr lvl="0" defTabSz="457200" fontAlgn="base"/>
            <a:r>
              <a:rPr lang="es-ES" sz="1200" i="1" dirty="0">
                <a:solidFill>
                  <a:srgbClr val="660033"/>
                </a:solidFill>
                <a:latin typeface="Candara" panose="020E0502030303020204" pitchFamily="34" charset="0"/>
              </a:rPr>
              <a:t>cuando grita el silencio,</a:t>
            </a:r>
          </a:p>
          <a:p>
            <a:pPr lvl="0" defTabSz="457200" fontAlgn="base"/>
            <a:r>
              <a:rPr lang="es-ES" sz="1200" i="1" dirty="0">
                <a:solidFill>
                  <a:srgbClr val="660033"/>
                </a:solidFill>
                <a:latin typeface="Candara" panose="020E0502030303020204" pitchFamily="34" charset="0"/>
              </a:rPr>
              <a:t>cuando ahogan las lágrimas</a:t>
            </a:r>
          </a:p>
          <a:p>
            <a:pPr lvl="0" defTabSz="457200" fontAlgn="base"/>
            <a:r>
              <a:rPr lang="es-ES" sz="1200" i="1" dirty="0">
                <a:solidFill>
                  <a:srgbClr val="660033"/>
                </a:solidFill>
                <a:latin typeface="Candara" panose="020E0502030303020204" pitchFamily="34" charset="0"/>
              </a:rPr>
              <a:t>por el dolor intenso,</a:t>
            </a:r>
          </a:p>
          <a:p>
            <a:pPr lvl="0" defTabSz="457200" fontAlgn="base"/>
            <a:r>
              <a:rPr lang="es-ES" sz="1200" i="1" dirty="0">
                <a:solidFill>
                  <a:srgbClr val="660033"/>
                </a:solidFill>
                <a:latin typeface="Candara" panose="020E0502030303020204" pitchFamily="34" charset="0"/>
              </a:rPr>
              <a:t>sin decir nada a nadie,</a:t>
            </a:r>
          </a:p>
          <a:p>
            <a:pPr lvl="0" defTabSz="457200" fontAlgn="base"/>
            <a:r>
              <a:rPr lang="es-ES" sz="1200" i="1" dirty="0">
                <a:solidFill>
                  <a:srgbClr val="660033"/>
                </a:solidFill>
                <a:latin typeface="Candara" panose="020E0502030303020204" pitchFamily="34" charset="0"/>
              </a:rPr>
              <a:t>sin lanzar un lamento;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D222D443-5D47-4DF6-8FA8-B953647AC522}"/>
              </a:ext>
            </a:extLst>
          </p:cNvPr>
          <p:cNvSpPr/>
          <p:nvPr/>
        </p:nvSpPr>
        <p:spPr>
          <a:xfrm>
            <a:off x="432260" y="1097279"/>
            <a:ext cx="5993478" cy="5288945"/>
          </a:xfrm>
          <a:prstGeom prst="rect">
            <a:avLst/>
          </a:prstGeom>
          <a:noFill/>
          <a:ln w="12700">
            <a:solidFill>
              <a:srgbClr val="BA5E6B">
                <a:alpha val="5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A5AF335B-D1BF-4D8B-A1AB-F1D526CE06DF}"/>
              </a:ext>
            </a:extLst>
          </p:cNvPr>
          <p:cNvSpPr/>
          <p:nvPr/>
        </p:nvSpPr>
        <p:spPr>
          <a:xfrm>
            <a:off x="1003109" y="1457826"/>
            <a:ext cx="4829824" cy="2936006"/>
          </a:xfrm>
          <a:prstGeom prst="rect">
            <a:avLst/>
          </a:prstGeom>
          <a:noFill/>
          <a:ln>
            <a:solidFill>
              <a:srgbClr val="BA5E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B8CE9891-3E80-4592-A695-4E8D6D8C4F7E}"/>
              </a:ext>
            </a:extLst>
          </p:cNvPr>
          <p:cNvSpPr txBox="1"/>
          <p:nvPr/>
        </p:nvSpPr>
        <p:spPr>
          <a:xfrm>
            <a:off x="1945842" y="5548971"/>
            <a:ext cx="27376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810" i="1" dirty="0">
                <a:solidFill>
                  <a:srgbClr val="660033"/>
                </a:solidFill>
                <a:latin typeface="Bell MT" panose="02020503060305020303" pitchFamily="18" charset="0"/>
              </a:rPr>
              <a:t>Emma Margarita-RA Valdes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5AD16E81-55BD-4348-97EC-70BD5EC6EAB4}"/>
              </a:ext>
            </a:extLst>
          </p:cNvPr>
          <p:cNvSpPr txBox="1"/>
          <p:nvPr/>
        </p:nvSpPr>
        <p:spPr>
          <a:xfrm>
            <a:off x="2439317" y="4907634"/>
            <a:ext cx="172996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i="1" dirty="0">
                <a:solidFill>
                  <a:srgbClr val="660033"/>
                </a:solidFill>
                <a:latin typeface="Candara" panose="020E0502030303020204" pitchFamily="34" charset="0"/>
              </a:rPr>
              <a:t>cuando las noches pasan</a:t>
            </a:r>
          </a:p>
          <a:p>
            <a:r>
              <a:rPr lang="es-ES" sz="1200" i="1" dirty="0">
                <a:solidFill>
                  <a:srgbClr val="660033"/>
                </a:solidFill>
                <a:latin typeface="Candara" panose="020E0502030303020204" pitchFamily="34" charset="0"/>
              </a:rPr>
              <a:t>sin conciliar el sueño</a:t>
            </a:r>
          </a:p>
          <a:p>
            <a:r>
              <a:rPr lang="es-ES" sz="1200" i="1" dirty="0">
                <a:solidFill>
                  <a:srgbClr val="660033"/>
                </a:solidFill>
                <a:latin typeface="Candara" panose="020E0502030303020204" pitchFamily="34" charset="0"/>
              </a:rPr>
              <a:t>y con el nuevo día</a:t>
            </a:r>
          </a:p>
          <a:p>
            <a:r>
              <a:rPr lang="es-ES" sz="1200" i="1" dirty="0">
                <a:solidFill>
                  <a:srgbClr val="660033"/>
                </a:solidFill>
                <a:latin typeface="Candara" panose="020E0502030303020204" pitchFamily="34" charset="0"/>
              </a:rPr>
              <a:t>se sabe un dolor nuevo;</a:t>
            </a:r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43F2D32A-E0DA-4C78-8199-FD8729D0827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063" y="1482512"/>
            <a:ext cx="4810469" cy="2904312"/>
          </a:xfrm>
          <a:prstGeom prst="rect">
            <a:avLst/>
          </a:prstGeom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A757BF49-FD62-4C42-BAA4-CDA037E305BC}"/>
              </a:ext>
            </a:extLst>
          </p:cNvPr>
          <p:cNvSpPr txBox="1"/>
          <p:nvPr/>
        </p:nvSpPr>
        <p:spPr>
          <a:xfrm>
            <a:off x="2456115" y="4691009"/>
            <a:ext cx="212109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i="1" dirty="0">
                <a:solidFill>
                  <a:srgbClr val="660033"/>
                </a:solidFill>
                <a:latin typeface="Candara" panose="020E0502030303020204" pitchFamily="34" charset="0"/>
              </a:rPr>
              <a:t>cuando todo es mentira,</a:t>
            </a:r>
          </a:p>
          <a:p>
            <a:r>
              <a:rPr lang="es-ES" sz="1200" i="1" dirty="0">
                <a:solidFill>
                  <a:srgbClr val="660033"/>
                </a:solidFill>
                <a:latin typeface="Candara" panose="020E0502030303020204" pitchFamily="34" charset="0"/>
              </a:rPr>
              <a:t>cuando el mundo es tormento,</a:t>
            </a:r>
          </a:p>
          <a:p>
            <a:r>
              <a:rPr lang="es-ES" sz="1200" i="1" dirty="0">
                <a:solidFill>
                  <a:srgbClr val="660033"/>
                </a:solidFill>
                <a:latin typeface="Candara" panose="020E0502030303020204" pitchFamily="34" charset="0"/>
              </a:rPr>
              <a:t>cuando se ruega al aire</a:t>
            </a:r>
          </a:p>
          <a:p>
            <a:r>
              <a:rPr lang="es-ES" sz="1200" i="1" dirty="0">
                <a:solidFill>
                  <a:srgbClr val="660033"/>
                </a:solidFill>
                <a:latin typeface="Candara" panose="020E0502030303020204" pitchFamily="34" charset="0"/>
              </a:rPr>
              <a:t>que se abra un nuevo cielo</a:t>
            </a:r>
          </a:p>
          <a:p>
            <a:r>
              <a:rPr lang="es-ES" sz="1200" i="1" dirty="0">
                <a:solidFill>
                  <a:srgbClr val="660033"/>
                </a:solidFill>
                <a:latin typeface="Candara" panose="020E0502030303020204" pitchFamily="34" charset="0"/>
              </a:rPr>
              <a:t>derramando su luz</a:t>
            </a:r>
          </a:p>
          <a:p>
            <a:r>
              <a:rPr lang="es-ES" sz="1200" i="1" dirty="0">
                <a:solidFill>
                  <a:srgbClr val="660033"/>
                </a:solidFill>
                <a:latin typeface="Candara" panose="020E0502030303020204" pitchFamily="34" charset="0"/>
              </a:rPr>
              <a:t>sobre el profundo infierno</a:t>
            </a:r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A9985CA0-F31E-46DE-A1A0-ECA3C07D28C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064" y="1482511"/>
            <a:ext cx="4810468" cy="2904312"/>
          </a:xfrm>
          <a:prstGeom prst="rect">
            <a:avLst/>
          </a:prstGeom>
        </p:spPr>
      </p:pic>
      <p:sp>
        <p:nvSpPr>
          <p:cNvPr id="14" name="CuadroTexto 13">
            <a:extLst>
              <a:ext uri="{FF2B5EF4-FFF2-40B4-BE49-F238E27FC236}">
                <a16:creationId xmlns:a16="http://schemas.microsoft.com/office/drawing/2014/main" id="{8CAADAF1-EBAF-4F65-A4E0-6B3C8AD1056D}"/>
              </a:ext>
            </a:extLst>
          </p:cNvPr>
          <p:cNvSpPr txBox="1"/>
          <p:nvPr/>
        </p:nvSpPr>
        <p:spPr>
          <a:xfrm>
            <a:off x="2450582" y="4691008"/>
            <a:ext cx="165782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i="1" dirty="0">
                <a:solidFill>
                  <a:srgbClr val="660033"/>
                </a:solidFill>
                <a:latin typeface="Candara" panose="020E0502030303020204" pitchFamily="34" charset="0"/>
              </a:rPr>
              <a:t>y sigue todo oscuro,</a:t>
            </a:r>
          </a:p>
          <a:p>
            <a:r>
              <a:rPr lang="es-ES" sz="1200" i="1" dirty="0">
                <a:solidFill>
                  <a:srgbClr val="660033"/>
                </a:solidFill>
                <a:latin typeface="Candara" panose="020E0502030303020204" pitchFamily="34" charset="0"/>
              </a:rPr>
              <a:t>y sigue todo negro,</a:t>
            </a:r>
          </a:p>
          <a:p>
            <a:r>
              <a:rPr lang="es-ES" sz="1200" i="1" dirty="0">
                <a:solidFill>
                  <a:srgbClr val="660033"/>
                </a:solidFill>
                <a:latin typeface="Candara" panose="020E0502030303020204" pitchFamily="34" charset="0"/>
              </a:rPr>
              <a:t>y ya no hay esperanza,</a:t>
            </a:r>
          </a:p>
          <a:p>
            <a:r>
              <a:rPr lang="es-ES" sz="1200" i="1" dirty="0">
                <a:solidFill>
                  <a:srgbClr val="660033"/>
                </a:solidFill>
                <a:latin typeface="Candara" panose="020E0502030303020204" pitchFamily="34" charset="0"/>
              </a:rPr>
              <a:t>y ya no hay sosiego,</a:t>
            </a:r>
          </a:p>
          <a:p>
            <a:r>
              <a:rPr lang="es-ES" sz="1200" i="1" dirty="0">
                <a:solidFill>
                  <a:srgbClr val="660033"/>
                </a:solidFill>
                <a:latin typeface="Candara" panose="020E0502030303020204" pitchFamily="34" charset="0"/>
              </a:rPr>
              <a:t>es cuando en el espíritu</a:t>
            </a:r>
          </a:p>
          <a:p>
            <a:r>
              <a:rPr lang="es-ES" sz="1200" i="1" dirty="0">
                <a:solidFill>
                  <a:srgbClr val="660033"/>
                </a:solidFill>
                <a:latin typeface="Candara" panose="020E0502030303020204" pitchFamily="34" charset="0"/>
              </a:rPr>
              <a:t>renace el firmamento.</a:t>
            </a:r>
          </a:p>
        </p:txBody>
      </p:sp>
      <p:pic>
        <p:nvPicPr>
          <p:cNvPr id="17" name="Imagen 16">
            <a:extLst>
              <a:ext uri="{FF2B5EF4-FFF2-40B4-BE49-F238E27FC236}">
                <a16:creationId xmlns:a16="http://schemas.microsoft.com/office/drawing/2014/main" id="{CA68C155-E439-4CAF-B67E-102CD8EC46CD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709" y="1474197"/>
            <a:ext cx="4810468" cy="2901337"/>
          </a:xfrm>
          <a:prstGeom prst="rect">
            <a:avLst/>
          </a:prstGeom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87CABCB9-7F02-4090-9182-B2E4028FCC91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109" y="1490568"/>
            <a:ext cx="4849180" cy="2901337"/>
          </a:xfrm>
          <a:prstGeom prst="rect">
            <a:avLst/>
          </a:prstGeom>
        </p:spPr>
      </p:pic>
      <p:sp>
        <p:nvSpPr>
          <p:cNvPr id="19" name="CuadroTexto 18">
            <a:extLst>
              <a:ext uri="{FF2B5EF4-FFF2-40B4-BE49-F238E27FC236}">
                <a16:creationId xmlns:a16="http://schemas.microsoft.com/office/drawing/2014/main" id="{2EFD81EF-773D-41FF-94B4-9CF3AA0060F4}"/>
              </a:ext>
            </a:extLst>
          </p:cNvPr>
          <p:cNvSpPr txBox="1"/>
          <p:nvPr/>
        </p:nvSpPr>
        <p:spPr>
          <a:xfrm>
            <a:off x="2432666" y="4616343"/>
            <a:ext cx="2106667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500" dirty="0">
                <a:solidFill>
                  <a:srgbClr val="660033"/>
                </a:solidFill>
                <a:latin typeface="Fiolex Girls" panose="020B0603050302020204" pitchFamily="34" charset="0"/>
              </a:rPr>
              <a:t>inesgaret@gmail.com</a:t>
            </a:r>
            <a:endParaRPr lang="en-CA" sz="2500" dirty="0">
              <a:solidFill>
                <a:srgbClr val="660033"/>
              </a:solidFill>
              <a:latin typeface="Fiolex Girls" panose="020B0603050302020204" pitchFamily="34" charset="0"/>
            </a:endParaRPr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FE9143AA-E0DB-4110-900B-5FC3F80D3374}"/>
              </a:ext>
            </a:extLst>
          </p:cNvPr>
          <p:cNvSpPr txBox="1"/>
          <p:nvPr/>
        </p:nvSpPr>
        <p:spPr>
          <a:xfrm>
            <a:off x="565677" y="5932926"/>
            <a:ext cx="224933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i="1" dirty="0">
                <a:solidFill>
                  <a:srgbClr val="660033"/>
                </a:solidFill>
                <a:latin typeface="Candara" panose="020E0502030303020204" pitchFamily="34" charset="0"/>
              </a:rPr>
              <a:t>Audio- Promises under the moon</a:t>
            </a:r>
          </a:p>
          <a:p>
            <a:r>
              <a:rPr lang="en-US" sz="1200" i="1" dirty="0">
                <a:solidFill>
                  <a:srgbClr val="660033"/>
                </a:solidFill>
                <a:latin typeface="Candara" panose="020E0502030303020204" pitchFamily="34" charset="0"/>
              </a:rPr>
              <a:t>Ernesto </a:t>
            </a:r>
            <a:r>
              <a:rPr lang="en-US" sz="1200" i="1" dirty="0" err="1">
                <a:solidFill>
                  <a:srgbClr val="660033"/>
                </a:solidFill>
                <a:latin typeface="Candara" panose="020E0502030303020204" pitchFamily="34" charset="0"/>
              </a:rPr>
              <a:t>Cortazar</a:t>
            </a:r>
            <a:endParaRPr lang="en-CA" sz="1200" i="1" dirty="0">
              <a:solidFill>
                <a:srgbClr val="660033"/>
              </a:solidFill>
              <a:latin typeface="Candara" panose="020E0502030303020204" pitchFamily="34" charset="0"/>
            </a:endParaRPr>
          </a:p>
        </p:txBody>
      </p:sp>
      <p:sp>
        <p:nvSpPr>
          <p:cNvPr id="24" name="CuadroTexto 23">
            <a:extLst>
              <a:ext uri="{FF2B5EF4-FFF2-40B4-BE49-F238E27FC236}">
                <a16:creationId xmlns:a16="http://schemas.microsoft.com/office/drawing/2014/main" id="{9B1E557A-0F6A-4CAE-89E2-BAC41339C230}"/>
              </a:ext>
            </a:extLst>
          </p:cNvPr>
          <p:cNvSpPr txBox="1"/>
          <p:nvPr/>
        </p:nvSpPr>
        <p:spPr>
          <a:xfrm>
            <a:off x="2469066" y="5143806"/>
            <a:ext cx="154972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200" i="1" dirty="0">
                <a:solidFill>
                  <a:srgbClr val="660033"/>
                </a:solidFill>
                <a:latin typeface="Candara" panose="020E0502030303020204" pitchFamily="34" charset="0"/>
              </a:rPr>
              <a:t>Difundiendo </a:t>
            </a:r>
            <a:r>
              <a:rPr lang="en-CA" sz="1200" i="1" dirty="0" err="1">
                <a:solidFill>
                  <a:srgbClr val="660033"/>
                </a:solidFill>
                <a:latin typeface="Candara" panose="020E0502030303020204" pitchFamily="34" charset="0"/>
              </a:rPr>
              <a:t>Poesia</a:t>
            </a:r>
            <a:r>
              <a:rPr lang="en-CA" sz="1200" i="1" dirty="0">
                <a:solidFill>
                  <a:srgbClr val="660033"/>
                </a:solidFill>
                <a:latin typeface="Candara" panose="020E0502030303020204" pitchFamily="34" charset="0"/>
              </a:rPr>
              <a:t>…</a:t>
            </a:r>
          </a:p>
        </p:txBody>
      </p:sp>
      <p:pic>
        <p:nvPicPr>
          <p:cNvPr id="22" name="Imagen 21">
            <a:extLst>
              <a:ext uri="{FF2B5EF4-FFF2-40B4-BE49-F238E27FC236}">
                <a16:creationId xmlns:a16="http://schemas.microsoft.com/office/drawing/2014/main" id="{13FEA152-7485-4C31-9FE6-D7081FA64FD0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6370"/>
            <a:ext cx="12270507" cy="6874370"/>
          </a:xfrm>
          <a:prstGeom prst="rect">
            <a:avLst/>
          </a:prstGeom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id="{FFEABE81-6161-4F99-BB3A-F2AED755413A}"/>
              </a:ext>
            </a:extLst>
          </p:cNvPr>
          <p:cNvSpPr txBox="1"/>
          <p:nvPr/>
        </p:nvSpPr>
        <p:spPr>
          <a:xfrm>
            <a:off x="4577208" y="590147"/>
            <a:ext cx="1776448" cy="29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340" i="1" dirty="0">
                <a:solidFill>
                  <a:srgbClr val="660033"/>
                </a:solidFill>
                <a:latin typeface="Candara" panose="020E0502030303020204" pitchFamily="34" charset="0"/>
              </a:rPr>
              <a:t>Cuando </a:t>
            </a:r>
            <a:r>
              <a:rPr lang="en-CA" sz="1340" i="1" dirty="0" err="1">
                <a:solidFill>
                  <a:srgbClr val="660033"/>
                </a:solidFill>
                <a:latin typeface="Candara" panose="020E0502030303020204" pitchFamily="34" charset="0"/>
              </a:rPr>
              <a:t>todo</a:t>
            </a:r>
            <a:r>
              <a:rPr lang="en-CA" sz="1340" i="1" dirty="0">
                <a:solidFill>
                  <a:srgbClr val="660033"/>
                </a:solidFill>
                <a:latin typeface="Candara" panose="020E0502030303020204" pitchFamily="34" charset="0"/>
              </a:rPr>
              <a:t> se </a:t>
            </a:r>
            <a:r>
              <a:rPr lang="en-CA" sz="1340" i="1" dirty="0" err="1">
                <a:solidFill>
                  <a:srgbClr val="660033"/>
                </a:solidFill>
                <a:latin typeface="Candara" panose="020E0502030303020204" pitchFamily="34" charset="0"/>
              </a:rPr>
              <a:t>rompe</a:t>
            </a:r>
            <a:endParaRPr lang="en-CA" sz="1340" i="1" dirty="0">
              <a:solidFill>
                <a:srgbClr val="660033"/>
              </a:solidFill>
              <a:latin typeface="Candara" panose="020E0502030303020204" pitchFamily="34" charset="0"/>
            </a:endParaRPr>
          </a:p>
        </p:txBody>
      </p:sp>
      <p:sp>
        <p:nvSpPr>
          <p:cNvPr id="21" name="CuadroTexto 20">
            <a:extLst>
              <a:ext uri="{FF2B5EF4-FFF2-40B4-BE49-F238E27FC236}">
                <a16:creationId xmlns:a16="http://schemas.microsoft.com/office/drawing/2014/main" id="{DE23A979-0322-41C6-9936-5CCF9312EB50}"/>
              </a:ext>
            </a:extLst>
          </p:cNvPr>
          <p:cNvSpPr txBox="1"/>
          <p:nvPr/>
        </p:nvSpPr>
        <p:spPr>
          <a:xfrm>
            <a:off x="4626913" y="939697"/>
            <a:ext cx="2231701" cy="53691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70" i="1" dirty="0">
                <a:solidFill>
                  <a:srgbClr val="660033"/>
                </a:solidFill>
                <a:latin typeface="Candara" panose="020E0502030303020204" pitchFamily="34" charset="0"/>
              </a:rPr>
              <a:t>Cuando todo se rompe,</a:t>
            </a:r>
          </a:p>
          <a:p>
            <a:r>
              <a:rPr lang="es-ES" sz="1270" i="1" dirty="0">
                <a:solidFill>
                  <a:srgbClr val="660033"/>
                </a:solidFill>
                <a:latin typeface="Candara" panose="020E0502030303020204" pitchFamily="34" charset="0"/>
              </a:rPr>
              <a:t>cuando grita el silencio,</a:t>
            </a:r>
          </a:p>
          <a:p>
            <a:r>
              <a:rPr lang="es-ES" sz="1270" i="1" dirty="0">
                <a:solidFill>
                  <a:srgbClr val="660033"/>
                </a:solidFill>
                <a:latin typeface="Candara" panose="020E0502030303020204" pitchFamily="34" charset="0"/>
              </a:rPr>
              <a:t>cuando ahogan las lágrimas</a:t>
            </a:r>
          </a:p>
          <a:p>
            <a:r>
              <a:rPr lang="es-ES" sz="1270" i="1" dirty="0">
                <a:solidFill>
                  <a:srgbClr val="660033"/>
                </a:solidFill>
                <a:latin typeface="Candara" panose="020E0502030303020204" pitchFamily="34" charset="0"/>
              </a:rPr>
              <a:t>por el dolor intenso,</a:t>
            </a:r>
          </a:p>
          <a:p>
            <a:r>
              <a:rPr lang="es-ES" sz="1270" i="1" dirty="0">
                <a:solidFill>
                  <a:srgbClr val="660033"/>
                </a:solidFill>
                <a:latin typeface="Candara" panose="020E0502030303020204" pitchFamily="34" charset="0"/>
              </a:rPr>
              <a:t>sin decir nada a nadie,</a:t>
            </a:r>
          </a:p>
          <a:p>
            <a:r>
              <a:rPr lang="es-ES" sz="1270" i="1" dirty="0">
                <a:solidFill>
                  <a:srgbClr val="660033"/>
                </a:solidFill>
                <a:latin typeface="Candara" panose="020E0502030303020204" pitchFamily="34" charset="0"/>
              </a:rPr>
              <a:t>sin lanzar un lamento;</a:t>
            </a:r>
          </a:p>
          <a:p>
            <a:endParaRPr lang="es-ES" sz="1270" i="1" dirty="0">
              <a:solidFill>
                <a:srgbClr val="660033"/>
              </a:solidFill>
              <a:latin typeface="Candara" panose="020E0502030303020204" pitchFamily="34" charset="0"/>
            </a:endParaRPr>
          </a:p>
          <a:p>
            <a:r>
              <a:rPr lang="es-ES" sz="1270" i="1" dirty="0">
                <a:solidFill>
                  <a:srgbClr val="660033"/>
                </a:solidFill>
                <a:latin typeface="Candara" panose="020E0502030303020204" pitchFamily="34" charset="0"/>
              </a:rPr>
              <a:t>cuando las noches pasan</a:t>
            </a:r>
          </a:p>
          <a:p>
            <a:r>
              <a:rPr lang="es-ES" sz="1270" i="1" dirty="0">
                <a:solidFill>
                  <a:srgbClr val="660033"/>
                </a:solidFill>
                <a:latin typeface="Candara" panose="020E0502030303020204" pitchFamily="34" charset="0"/>
              </a:rPr>
              <a:t>sin conciliar el sueño</a:t>
            </a:r>
          </a:p>
          <a:p>
            <a:r>
              <a:rPr lang="es-ES" sz="1270" i="1" dirty="0">
                <a:solidFill>
                  <a:srgbClr val="660033"/>
                </a:solidFill>
                <a:latin typeface="Candara" panose="020E0502030303020204" pitchFamily="34" charset="0"/>
              </a:rPr>
              <a:t>y con el nuevo día</a:t>
            </a:r>
          </a:p>
          <a:p>
            <a:r>
              <a:rPr lang="es-ES" sz="1270" i="1" dirty="0">
                <a:solidFill>
                  <a:srgbClr val="660033"/>
                </a:solidFill>
                <a:latin typeface="Candara" panose="020E0502030303020204" pitchFamily="34" charset="0"/>
              </a:rPr>
              <a:t>se sabe un dolor nuevo;</a:t>
            </a:r>
          </a:p>
          <a:p>
            <a:endParaRPr lang="es-ES" sz="1270" i="1" dirty="0">
              <a:solidFill>
                <a:srgbClr val="660033"/>
              </a:solidFill>
              <a:latin typeface="Candara" panose="020E0502030303020204" pitchFamily="34" charset="0"/>
            </a:endParaRPr>
          </a:p>
          <a:p>
            <a:r>
              <a:rPr lang="es-ES" sz="1270" i="1" dirty="0">
                <a:solidFill>
                  <a:srgbClr val="660033"/>
                </a:solidFill>
                <a:latin typeface="Candara" panose="020E0502030303020204" pitchFamily="34" charset="0"/>
              </a:rPr>
              <a:t>cuando todo es mentira,</a:t>
            </a:r>
          </a:p>
          <a:p>
            <a:r>
              <a:rPr lang="es-ES" sz="1270" i="1" dirty="0">
                <a:solidFill>
                  <a:srgbClr val="660033"/>
                </a:solidFill>
                <a:latin typeface="Candara" panose="020E0502030303020204" pitchFamily="34" charset="0"/>
              </a:rPr>
              <a:t>cuando el mundo es tormento,</a:t>
            </a:r>
          </a:p>
          <a:p>
            <a:r>
              <a:rPr lang="es-ES" sz="1270" i="1" dirty="0">
                <a:solidFill>
                  <a:srgbClr val="660033"/>
                </a:solidFill>
                <a:latin typeface="Candara" panose="020E0502030303020204" pitchFamily="34" charset="0"/>
              </a:rPr>
              <a:t>cuando se ruega al aire</a:t>
            </a:r>
          </a:p>
          <a:p>
            <a:r>
              <a:rPr lang="es-ES" sz="1270" i="1" dirty="0">
                <a:solidFill>
                  <a:srgbClr val="660033"/>
                </a:solidFill>
                <a:latin typeface="Candara" panose="020E0502030303020204" pitchFamily="34" charset="0"/>
              </a:rPr>
              <a:t>que se abra un nuevo cielo</a:t>
            </a:r>
          </a:p>
          <a:p>
            <a:r>
              <a:rPr lang="es-ES" sz="1270" i="1" dirty="0">
                <a:solidFill>
                  <a:srgbClr val="660033"/>
                </a:solidFill>
                <a:latin typeface="Candara" panose="020E0502030303020204" pitchFamily="34" charset="0"/>
              </a:rPr>
              <a:t>derramando su luz</a:t>
            </a:r>
          </a:p>
          <a:p>
            <a:r>
              <a:rPr lang="es-ES" sz="1270" i="1" dirty="0">
                <a:solidFill>
                  <a:srgbClr val="660033"/>
                </a:solidFill>
                <a:latin typeface="Candara" panose="020E0502030303020204" pitchFamily="34" charset="0"/>
              </a:rPr>
              <a:t>sobre el profundo infierno</a:t>
            </a:r>
          </a:p>
          <a:p>
            <a:endParaRPr lang="es-ES" sz="1270" i="1" dirty="0">
              <a:solidFill>
                <a:srgbClr val="660033"/>
              </a:solidFill>
              <a:latin typeface="Candara" panose="020E0502030303020204" pitchFamily="34" charset="0"/>
            </a:endParaRPr>
          </a:p>
          <a:p>
            <a:r>
              <a:rPr lang="es-ES" sz="1270" i="1" dirty="0">
                <a:solidFill>
                  <a:srgbClr val="660033"/>
                </a:solidFill>
                <a:latin typeface="Candara" panose="020E0502030303020204" pitchFamily="34" charset="0"/>
              </a:rPr>
              <a:t>y sigue todo oscuro,</a:t>
            </a:r>
          </a:p>
          <a:p>
            <a:r>
              <a:rPr lang="es-ES" sz="1270" i="1" dirty="0">
                <a:solidFill>
                  <a:srgbClr val="660033"/>
                </a:solidFill>
                <a:latin typeface="Candara" panose="020E0502030303020204" pitchFamily="34" charset="0"/>
              </a:rPr>
              <a:t>y sigue todo negro,</a:t>
            </a:r>
          </a:p>
          <a:p>
            <a:r>
              <a:rPr lang="es-ES" sz="1270" i="1" dirty="0">
                <a:solidFill>
                  <a:srgbClr val="660033"/>
                </a:solidFill>
                <a:latin typeface="Candara" panose="020E0502030303020204" pitchFamily="34" charset="0"/>
              </a:rPr>
              <a:t>y ya no hay esperanza,</a:t>
            </a:r>
          </a:p>
          <a:p>
            <a:r>
              <a:rPr lang="es-ES" sz="1270" i="1" dirty="0">
                <a:solidFill>
                  <a:srgbClr val="660033"/>
                </a:solidFill>
                <a:latin typeface="Candara" panose="020E0502030303020204" pitchFamily="34" charset="0"/>
              </a:rPr>
              <a:t>y ya no hay sosiego,</a:t>
            </a:r>
          </a:p>
          <a:p>
            <a:r>
              <a:rPr lang="es-ES" sz="1270" i="1" dirty="0">
                <a:solidFill>
                  <a:srgbClr val="660033"/>
                </a:solidFill>
                <a:latin typeface="Candara" panose="020E0502030303020204" pitchFamily="34" charset="0"/>
              </a:rPr>
              <a:t>es cuando en el espíritu</a:t>
            </a:r>
          </a:p>
          <a:p>
            <a:r>
              <a:rPr lang="es-ES" sz="1270" i="1" dirty="0">
                <a:solidFill>
                  <a:srgbClr val="660033"/>
                </a:solidFill>
                <a:latin typeface="Candara" panose="020E0502030303020204" pitchFamily="34" charset="0"/>
              </a:rPr>
              <a:t>renace el firmamento.</a:t>
            </a:r>
          </a:p>
          <a:p>
            <a:r>
              <a:rPr lang="es-ES" sz="1270" i="1" dirty="0">
                <a:solidFill>
                  <a:srgbClr val="660033"/>
                </a:solidFill>
                <a:latin typeface="Candara" panose="020E0502030303020204" pitchFamily="34" charset="0"/>
              </a:rPr>
              <a:t> </a:t>
            </a:r>
          </a:p>
          <a:p>
            <a:r>
              <a:rPr lang="es-ES" sz="1270" i="1" dirty="0">
                <a:solidFill>
                  <a:srgbClr val="660033"/>
                </a:solidFill>
                <a:latin typeface="Candara" panose="020E0502030303020204" pitchFamily="34" charset="0"/>
              </a:rPr>
              <a:t>Emma Margarita-RA </a:t>
            </a:r>
            <a:r>
              <a:rPr lang="es-ES" sz="1270" i="1" dirty="0" err="1">
                <a:solidFill>
                  <a:srgbClr val="660033"/>
                </a:solidFill>
                <a:latin typeface="Candara" panose="020E0502030303020204" pitchFamily="34" charset="0"/>
              </a:rPr>
              <a:t>Valdes</a:t>
            </a:r>
            <a:endParaRPr lang="en-CA" sz="1270" i="1" dirty="0">
              <a:solidFill>
                <a:srgbClr val="660033"/>
              </a:solidFill>
              <a:latin typeface="Candara" panose="020E0502030303020204" pitchFamily="34" charset="0"/>
            </a:endParaRP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87A11397-C479-4606-AC71-162D30909609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186"/>
            <a:ext cx="12309987" cy="69013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9661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  <p:sndAc>
          <p:stSnd>
            <p:snd r:embed="rId2" name="ERNESTO CORTAZAR-Promises Under The Moon.wav"/>
          </p:stSnd>
        </p:sndAc>
      </p:transition>
    </mc:Choice>
    <mc:Fallback>
      <p:transition spd="med">
        <p:fade/>
        <p:sndAc>
          <p:stSnd>
            <p:snd r:embed="rId2" name="ERNESTO CORTAZAR-Promises Under The Moo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000"/>
                            </p:stCondLst>
                            <p:childTnLst>
                              <p:par>
                                <p:cTn id="14" presetID="10" presetClass="exit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4880"/>
                            </p:stCondLst>
                            <p:childTnLst>
                              <p:par>
                                <p:cTn id="28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88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880"/>
                            </p:stCondLst>
                            <p:childTnLst>
                              <p:par>
                                <p:cTn id="3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188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73240"/>
                            </p:stCondLst>
                            <p:childTnLst>
                              <p:par>
                                <p:cTn id="50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424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3040"/>
                            </p:stCondLst>
                            <p:childTnLst>
                              <p:par>
                                <p:cTn id="61" presetID="10" presetClass="exit" presetSubtype="0" fill="hold" grpId="1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7040"/>
                            </p:stCondLst>
                            <p:childTnLst>
                              <p:par>
                                <p:cTn id="6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0264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464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914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1564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1764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3" grpId="1"/>
      <p:bldP spid="7" grpId="0"/>
      <p:bldP spid="9" grpId="0"/>
      <p:bldP spid="9" grpId="1"/>
      <p:bldP spid="10" grpId="0"/>
      <p:bldP spid="10" grpId="1"/>
      <p:bldP spid="14" grpId="0"/>
      <p:bldP spid="14" grpId="1"/>
      <p:bldP spid="19" grpId="0"/>
      <p:bldP spid="20" grpId="0"/>
      <p:bldP spid="24" grpId="0"/>
      <p:bldP spid="16" grpId="0"/>
      <p:bldP spid="2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676B67AD-D2D6-4920-85B0-06758EAB9F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4502AB25-1A67-4DEE-883F-5BE50F6DFD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altLang="en-US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54232301-1212-4288-A383-CF05B4B0D4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87CB933B-9B1A-4B74-ACB0-14914A6F67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n-US" sz="6000" b="1">
                <a:latin typeface="Kristen ITC" panose="03050502040202030202" pitchFamily="66" charset="0"/>
              </a:rPr>
              <a:t>¿Te ha gustado?</a:t>
            </a:r>
            <a:r>
              <a:rPr lang="es-ES" altLang="en-US" sz="4800">
                <a:latin typeface="Kristen ITC" panose="03050502040202030202" pitchFamily="66" charset="0"/>
              </a:rPr>
              <a:t> </a:t>
            </a:r>
            <a:br>
              <a:rPr lang="es-ES" altLang="en-US" sz="4800">
                <a:latin typeface="Kristen ITC" panose="03050502040202030202" pitchFamily="66" charset="0"/>
              </a:rPr>
            </a:br>
            <a:r>
              <a:rPr lang="es-ES" altLang="en-US" sz="4400">
                <a:latin typeface="Kristen ITC" panose="03050502040202030202" pitchFamily="66" charset="0"/>
              </a:rPr>
              <a:t>Puedes ver más entrando </a:t>
            </a:r>
            <a:br>
              <a:rPr lang="es-ES" altLang="en-US" sz="4400">
                <a:latin typeface="Kristen ITC" panose="03050502040202030202" pitchFamily="66" charset="0"/>
              </a:rPr>
            </a:br>
            <a:r>
              <a:rPr lang="es-ES" altLang="en-U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n-U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03B9A606-DD40-4994-AB98-A03F70228C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n-US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n-US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n-U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EF125611-E073-465C-A3D7-BD3D7FE9B6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DD4943DC-8FFC-4B13-9BE7-D54E15923C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240DF7DE-985C-4D18-8309-9B4CA67117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4DF4D94B-B481-4F74-B0F9-685BAE1720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84B0FD51-332C-43B1-9C73-6704561CCC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DBB91231-D03B-47E8-ABF0-5C9F29ECC4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4545673"/>
      </p:ext>
    </p:extLst>
  </p:cSld>
  <p:clrMapOvr>
    <a:masterClrMapping/>
  </p:clrMapOvr>
  <p:transition spd="slow">
    <p:fade thruBlk="1"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500</TotalTime>
  <Words>273</Words>
  <Application>Microsoft Office PowerPoint</Application>
  <PresentationFormat>Panorámica</PresentationFormat>
  <Paragraphs>59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10" baseType="lpstr">
      <vt:lpstr>Calibri Light</vt:lpstr>
      <vt:lpstr>Calibri</vt:lpstr>
      <vt:lpstr>Arial</vt:lpstr>
      <vt:lpstr>Fiolex Girls</vt:lpstr>
      <vt:lpstr>Candara</vt:lpstr>
      <vt:lpstr>Kristen ITC</vt:lpstr>
      <vt:lpstr>Bell MT</vt:lpstr>
      <vt:lpstr>Tema de Office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INES GARET</dc:creator>
  <cp:lastModifiedBy>Ines Garet</cp:lastModifiedBy>
  <cp:revision>70</cp:revision>
  <dcterms:created xsi:type="dcterms:W3CDTF">2020-02-06T19:53:51Z</dcterms:created>
  <dcterms:modified xsi:type="dcterms:W3CDTF">2020-02-25T16:04:28Z</dcterms:modified>
</cp:coreProperties>
</file>