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75" r:id="rId4"/>
    <p:sldId id="276" r:id="rId5"/>
    <p:sldId id="277" r:id="rId6"/>
    <p:sldId id="256" r:id="rId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vDbVnoevm5nai6b4JPBw==" hashData="PYTLnXa/hsH6KMo4Crra/p9LeTgKcGyq76QcUNdxEDvuoNcTmH2gX6mGMcI5hDQx1atycHuBz7+OePsY49931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>
        <p:scale>
          <a:sx n="90" d="100"/>
          <a:sy n="90" d="100"/>
        </p:scale>
        <p:origin x="69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D1A75A-6126-4BEA-8164-501F7A13CF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360EDC2-CD35-4BC9-94C7-A104677E1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638DF4-AB15-47AA-96A9-995E64E7D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A266B3-C657-403F-831A-591CEEB99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699EBE-4FD2-499F-95E8-882F0EDAC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3139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BAC868-51BF-4822-A38E-71A7A492A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1792B-418C-4346-972B-6463A0DB4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1E164E-5B3A-4F25-BF93-150A7ED9D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C2B7F6-1E96-4292-8047-F0C2A9539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BE4C74-EBDA-423D-BBDA-75188DCC6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158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05E122-518F-4DC9-ACD2-4D40291B4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E3BC83-327D-4BEA-A96C-1DD8CEA36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CC4463-78DA-4460-AEDD-466A77318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29BF67-40AB-4092-8D7A-C486CBA3D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4FE494-4B48-416E-A0A0-39E28C50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6732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E34158-3594-4D37-89E5-362B25811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D006D2-D799-449A-B3F3-B2A21B2228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46E428B-CA34-447B-BB4E-9E7A3CF148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A9E8FF9-5920-45D3-B2A6-8498A6D6C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E7BA45-0D43-4A4B-96AA-9E8B2D73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4753B4E-A2B1-40F2-8BAD-CA321E648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7786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67904A-86FF-4C9D-844E-DC28C77FC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30E9D0-2583-4F1B-9D20-7ACD19557D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7FE72BD-712D-4D10-972E-8B7B1C11D2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A4E1BE7-8F64-4799-80F2-33476BA4A4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4CAEBCC-855D-41E2-87E2-047ADE0D87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95AB55D-3C40-4209-AD23-6236D5FF2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5FB9B3-7D07-45AC-9FE5-66A083B92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C3EA23A-7C1F-45BC-AE4C-FCE868EBD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1588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0CA0D7-8692-4E98-B295-B987F23FA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1BF71FE-7C5E-400F-860D-67BAF2081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B5D4667-27C7-4B48-BBCB-A66052A4B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65147FB-AAD9-40E6-BAD5-26A1347A2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3127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50E125B-BDE8-4D20-9422-DC385D4A0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412242-5331-4FA2-B01D-056D688BD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9D3D04E-27A0-483E-B84A-7B9D63225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1122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9CADEB-DE80-4735-90FB-17FBF7923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9C944E-451F-4587-BC24-14211A7EA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CC630A3-588E-4B79-80DE-A102F08120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EE3000-9ACF-4D50-81D7-FBB3EE641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57C4805-9468-4179-A14F-BA5D28E1B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CA010AC-DCD7-4B54-B291-886AB5BA0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3281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7D74A0-D811-42EC-967C-2F31AFC36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F3C2B5-3C73-4A0B-A7D8-AB4FDA6E2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2D058AA-E91F-4698-A4AF-7D8EE6B151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638C23F-6931-4531-9046-B1FB1F3FB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808CCD3-66A6-4C67-8908-0F3A467A0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613B7F-ECB9-4743-AD03-3F42FFD14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7931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035F77-E836-4997-96C4-18E378E28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D360D43-780F-404A-B66C-E045A47E2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F554C7-B465-4935-A3B7-3AA77057C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7E9D3C-E9A2-4249-A361-CB96CFB9C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663782-A003-440E-8D32-8FC474475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7390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C57E6D9-5426-451A-A3D9-D4A1008643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1EE69E-9E97-4150-A9F2-11F1D88733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14CB43-17DD-491D-818B-514989A87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71498A-0355-4C13-ABA4-084C3A4D7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69D870-BA87-4A73-8F08-7D2E0E08F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060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6F546E-818D-ABCB-EF75-D106E1BEAB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FF06D4-3929-103A-D351-5A419E9833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F16FE5-2D5D-9485-C5B6-24B422118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611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EF9C505-B2DC-44F7-AA60-2E0207396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6FA618E-7423-499F-B41F-8471746FB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A0DF15-1C93-4176-B285-5172C90414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AFD68-9F9E-481E-B9AA-E5557F4EC4C6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84A8453-ABBB-4997-8359-4D323E57A5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DC21FB-9145-4E6A-A8D1-6CF50EA5ED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696A2-0ACA-4EBE-9DB1-C24B4159F0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410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D0197CF-0916-BC20-8B55-9212C7825C6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12899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EE2277C7-8C66-49AD-9F19-731273CFB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332540A-9F7C-4049-A692-B8DD689861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19636"/>
          <a:stretch/>
        </p:blipFill>
        <p:spPr>
          <a:xfrm>
            <a:off x="0" y="-6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E9FA7DE-943F-7622-518F-63DE466810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audiocortadad1(1)">
            <a:hlinkClick r:id="" action="ppaction://media"/>
            <a:extLst>
              <a:ext uri="{FF2B5EF4-FFF2-40B4-BE49-F238E27FC236}">
                <a16:creationId xmlns:a16="http://schemas.microsoft.com/office/drawing/2014/main" id="{9430E6DC-777B-94C1-3A08-AE02F7613C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22158" y="7207103"/>
            <a:ext cx="609600" cy="609600"/>
          </a:xfrm>
          <a:prstGeom prst="rect">
            <a:avLst/>
          </a:prstGeom>
        </p:spPr>
      </p:pic>
      <p:sp>
        <p:nvSpPr>
          <p:cNvPr id="2" name="Rectangle 5">
            <a:extLst>
              <a:ext uri="{FF2B5EF4-FFF2-40B4-BE49-F238E27FC236}">
                <a16:creationId xmlns:a16="http://schemas.microsoft.com/office/drawing/2014/main" id="{31BEEA34-E332-ADC9-9A7B-7ED06375E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834" y="1012947"/>
            <a:ext cx="2977927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Me sentí morir,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caer a un pozo profundo,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oscuro y en tinieblas,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ay cuán grande fue mi sufrir!!!,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lo mas horrible de este mundo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cuando lo recuerdo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aún mis labios tiemblan.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CE16842-F2A2-2126-2654-3F3B28C5A8D4}"/>
              </a:ext>
            </a:extLst>
          </p:cNvPr>
          <p:cNvSpPr txBox="1"/>
          <p:nvPr/>
        </p:nvSpPr>
        <p:spPr>
          <a:xfrm>
            <a:off x="261838" y="306656"/>
            <a:ext cx="320039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6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</a:t>
            </a:r>
          </a:p>
          <a:p>
            <a:r>
              <a:rPr lang="es-ES" sz="6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   te </a:t>
            </a:r>
          </a:p>
          <a:p>
            <a:r>
              <a:rPr lang="es-ES" sz="6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   perdí </a:t>
            </a:r>
          </a:p>
        </p:txBody>
      </p:sp>
    </p:spTree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exit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4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2" grpId="1"/>
      <p:bldP spid="2" grpId="2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E1FF63B6-D871-4BED-BF8D-E81AEDDB8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2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>
            <a:extLst>
              <a:ext uri="{FF2B5EF4-FFF2-40B4-BE49-F238E27FC236}">
                <a16:creationId xmlns:a16="http://schemas.microsoft.com/office/drawing/2014/main" id="{ACD176D9-653D-4207-816B-168D7B6B21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3" b="6806"/>
          <a:stretch/>
        </p:blipFill>
        <p:spPr bwMode="auto">
          <a:xfrm>
            <a:off x="0" y="0"/>
            <a:ext cx="12220504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>
            <a:extLst>
              <a:ext uri="{FF2B5EF4-FFF2-40B4-BE49-F238E27FC236}">
                <a16:creationId xmlns:a16="http://schemas.microsoft.com/office/drawing/2014/main" id="{F092F19D-3C7A-41A8-953C-7D9FBCAAC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12191992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>
            <a:extLst>
              <a:ext uri="{FF2B5EF4-FFF2-40B4-BE49-F238E27FC236}">
                <a16:creationId xmlns:a16="http://schemas.microsoft.com/office/drawing/2014/main" id="{469C637A-DC41-4F94-8B9D-F1B118616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70" y="1166842"/>
            <a:ext cx="322729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Al saber que no volviste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yo me juré olvidar,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 ti no volver a pensar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de mi lado te fuiste,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juré no volver a llorar.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7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DAD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2" presetClass="exit" presetSubtype="1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5" grpId="1"/>
      <p:bldP spid="2048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E24A9E09-E993-4270-BA06-3CBECCEB78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24" b="5972"/>
          <a:stretch/>
        </p:blipFill>
        <p:spPr bwMode="auto">
          <a:xfrm>
            <a:off x="0" y="-2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06D9CAE-10B9-4272-BAFA-8C20D4A05A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3" y="-8"/>
            <a:ext cx="12192001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45FA54A7-76F3-44EF-AEEF-5776AF96D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577" y="920612"/>
            <a:ext cx="3124197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Creo que lo estoy logrando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pues por ti no ando penando,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la tristeza se ha marchado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mis ojos no han llorado</a:t>
            </a:r>
          </a:p>
          <a:p>
            <a:pPr algn="ctr"/>
            <a:r>
              <a:rPr lang="es-ES" alt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porque no te han extrañado.</a:t>
            </a:r>
          </a:p>
        </p:txBody>
      </p:sp>
    </p:spTree>
    <p:extLst>
      <p:ext uri="{BB962C8B-B14F-4D97-AF65-F5344CB8AC3E}">
        <p14:creationId xmlns:p14="http://schemas.microsoft.com/office/powerpoint/2010/main" val="365723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53C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2" presetClass="exit" presetSubtype="9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6C3AFA0-899B-43E4-8588-E68D5883DC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3" y="-1"/>
            <a:ext cx="1218247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562A8706-F08A-415D-A1BE-C12D3E52B0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0"/>
          <a:stretch/>
        </p:blipFill>
        <p:spPr bwMode="auto">
          <a:xfrm>
            <a:off x="0" y="0"/>
            <a:ext cx="12191999" cy="68481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AA31795A-5877-429A-8436-8EC3AD3FE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692" y="1022805"/>
            <a:ext cx="3818198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te perdí moría de pena,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de tristeza, de nostalgia,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de soledad y congoja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sufrir era mi condena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hoy ya nada me acongoja,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ni me muero en agonía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solo estas en mis recuerdos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como algo del pasado</a:t>
            </a:r>
          </a:p>
          <a:p>
            <a:pPr algn="ctr"/>
            <a:r>
              <a:rPr lang="es-ES" altLang="es-ES" sz="28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por eso porque ya te he olvidado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6B407AE8-EFB0-4048-9AF7-8076E82E0A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418" y="6971674"/>
            <a:ext cx="3354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866F9AF-FC70-4929-85E1-5742600E95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13" y="7067549"/>
            <a:ext cx="1143012" cy="84927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CEE50E5-D874-BF35-E593-2272CEA4A3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42"/>
          <a:stretch/>
        </p:blipFill>
        <p:spPr>
          <a:xfrm>
            <a:off x="0" y="9852"/>
            <a:ext cx="12192000" cy="6838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 Box 6">
            <a:extLst>
              <a:ext uri="{FF2B5EF4-FFF2-40B4-BE49-F238E27FC236}">
                <a16:creationId xmlns:a16="http://schemas.microsoft.com/office/drawing/2014/main" id="{CB94B5E8-03CC-D926-A5BD-573CF4007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3800" y="5838916"/>
            <a:ext cx="19372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altLang="es-ES" sz="36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8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E638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000"/>
                            </p:stCondLst>
                            <p:childTnLst>
                              <p:par>
                                <p:cTn id="20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1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4000"/>
                            </p:stCondLst>
                            <p:childTnLst>
                              <p:par>
                                <p:cTn id="47" presetID="4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645B71D-63A3-1D2A-8764-15BF60D7D8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609C766-2787-5089-14A4-7C72A1D4E3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7088D93-D168-6D64-7F37-DEF73264F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CCC73CD-EF4D-2EB3-D9F6-C36BEA9A4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8A3C1E2-46DA-A489-3064-FDD2378A5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01339DE-28D4-7889-6C5C-2D6309268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E52BF45-CF8F-BB3E-BDFC-9A1356B21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3D6C43C-7405-E719-4F45-48CC75770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CE6B5AF-AC01-8BFB-59D3-88FB72FD4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A7DDF01-97E2-5DF8-A9D4-0889DE582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DAA5BC6-405D-FAA1-B016-B30F05242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01E0D84-2F76-5B8C-5BEF-84088BE93A6E}"/>
              </a:ext>
            </a:extLst>
          </p:cNvPr>
          <p:cNvSpPr txBox="1"/>
          <p:nvPr/>
        </p:nvSpPr>
        <p:spPr>
          <a:xfrm>
            <a:off x="148856" y="7006856"/>
            <a:ext cx="1375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7655801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179</Words>
  <Application>Microsoft Office PowerPoint</Application>
  <PresentationFormat>Panorámica</PresentationFormat>
  <Paragraphs>34</Paragraphs>
  <Slides>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Andy</vt:lpstr>
      <vt:lpstr>Arial</vt:lpstr>
      <vt:lpstr>Bell MT</vt:lpstr>
      <vt:lpstr>Calibri</vt:lpstr>
      <vt:lpstr>Calibri Light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Cuando te perdi..........</dc:title>
  <dc:creator>jrvallegomez@outlook.es</dc:creator>
  <cp:keywords>poesia</cp:keywords>
  <cp:lastModifiedBy>jose ruiz</cp:lastModifiedBy>
  <cp:revision>19</cp:revision>
  <dcterms:created xsi:type="dcterms:W3CDTF">2022-11-14T10:45:43Z</dcterms:created>
  <dcterms:modified xsi:type="dcterms:W3CDTF">2024-07-24T09:04:00Z</dcterms:modified>
</cp:coreProperties>
</file>