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sIKW/07Pexe35YwmPxBYg==" hashData="Xiw/xUxhfe89dynLO1rWp1uANw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96" y="-5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36F2A-B16F-4003-B243-A5BB0D78EDCD}" type="datetimeFigureOut">
              <a:rPr lang="es-MX" smtClean="0"/>
              <a:pPr/>
              <a:t>26/04/2012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0938C-548E-4D2D-A6DB-9BD0FCDA59D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36F2A-B16F-4003-B243-A5BB0D78EDCD}" type="datetimeFigureOut">
              <a:rPr lang="es-MX" smtClean="0"/>
              <a:pPr/>
              <a:t>26/04/2012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0938C-548E-4D2D-A6DB-9BD0FCDA59D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36F2A-B16F-4003-B243-A5BB0D78EDCD}" type="datetimeFigureOut">
              <a:rPr lang="es-MX" smtClean="0"/>
              <a:pPr/>
              <a:t>26/04/2012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0938C-548E-4D2D-A6DB-9BD0FCDA59D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36F2A-B16F-4003-B243-A5BB0D78EDCD}" type="datetimeFigureOut">
              <a:rPr lang="es-MX" smtClean="0"/>
              <a:pPr/>
              <a:t>26/04/2012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0938C-548E-4D2D-A6DB-9BD0FCDA59D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36F2A-B16F-4003-B243-A5BB0D78EDCD}" type="datetimeFigureOut">
              <a:rPr lang="es-MX" smtClean="0"/>
              <a:pPr/>
              <a:t>26/04/2012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0938C-548E-4D2D-A6DB-9BD0FCDA59D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36F2A-B16F-4003-B243-A5BB0D78EDCD}" type="datetimeFigureOut">
              <a:rPr lang="es-MX" smtClean="0"/>
              <a:pPr/>
              <a:t>26/04/2012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0938C-548E-4D2D-A6DB-9BD0FCDA59D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36F2A-B16F-4003-B243-A5BB0D78EDCD}" type="datetimeFigureOut">
              <a:rPr lang="es-MX" smtClean="0"/>
              <a:pPr/>
              <a:t>26/04/2012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0938C-548E-4D2D-A6DB-9BD0FCDA59D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36F2A-B16F-4003-B243-A5BB0D78EDCD}" type="datetimeFigureOut">
              <a:rPr lang="es-MX" smtClean="0"/>
              <a:pPr/>
              <a:t>26/04/2012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0938C-548E-4D2D-A6DB-9BD0FCDA59D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36F2A-B16F-4003-B243-A5BB0D78EDCD}" type="datetimeFigureOut">
              <a:rPr lang="es-MX" smtClean="0"/>
              <a:pPr/>
              <a:t>26/04/2012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0938C-548E-4D2D-A6DB-9BD0FCDA59D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36F2A-B16F-4003-B243-A5BB0D78EDCD}" type="datetimeFigureOut">
              <a:rPr lang="es-MX" smtClean="0"/>
              <a:pPr/>
              <a:t>26/04/2012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0938C-548E-4D2D-A6DB-9BD0FCDA59D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36F2A-B16F-4003-B243-A5BB0D78EDCD}" type="datetimeFigureOut">
              <a:rPr lang="es-MX" smtClean="0"/>
              <a:pPr/>
              <a:t>26/04/2012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0938C-548E-4D2D-A6DB-9BD0FCDA59D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FC7EDF-851A-49A5-9B00-A6E5BAAD23A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B36F2A-B16F-4003-B243-A5BB0D78EDCD}" type="datetimeFigureOut">
              <a:rPr lang="es-MX" smtClean="0"/>
              <a:pPr/>
              <a:t>26/04/2012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70938C-548E-4D2D-A6DB-9BD0FCDA59D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2D3F38C-D32A-43C1-9E4D-35131C5F1D71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jpeg"/><Relationship Id="rId3" Type="http://schemas.openxmlformats.org/officeDocument/2006/relationships/image" Target="../media/image1.gif"/><Relationship Id="rId21" Type="http://schemas.openxmlformats.org/officeDocument/2006/relationships/image" Target="../media/image19.gif"/><Relationship Id="rId7" Type="http://schemas.openxmlformats.org/officeDocument/2006/relationships/image" Target="../media/image5.png"/><Relationship Id="rId12" Type="http://schemas.openxmlformats.org/officeDocument/2006/relationships/image" Target="../media/image10.gif"/><Relationship Id="rId17" Type="http://schemas.openxmlformats.org/officeDocument/2006/relationships/image" Target="../media/image15.png"/><Relationship Id="rId25" Type="http://schemas.openxmlformats.org/officeDocument/2006/relationships/image" Target="../media/image23.gif"/><Relationship Id="rId2" Type="http://schemas.openxmlformats.org/officeDocument/2006/relationships/audio" Target="../media/audio1.wav"/><Relationship Id="rId16" Type="http://schemas.openxmlformats.org/officeDocument/2006/relationships/image" Target="../media/image14.jpeg"/><Relationship Id="rId20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24" Type="http://schemas.openxmlformats.org/officeDocument/2006/relationships/image" Target="../media/image22.gif"/><Relationship Id="rId5" Type="http://schemas.openxmlformats.org/officeDocument/2006/relationships/image" Target="../media/image3.jpeg"/><Relationship Id="rId15" Type="http://schemas.openxmlformats.org/officeDocument/2006/relationships/image" Target="../media/image13.jpeg"/><Relationship Id="rId23" Type="http://schemas.openxmlformats.org/officeDocument/2006/relationships/image" Target="../media/image21.gif"/><Relationship Id="rId10" Type="http://schemas.openxmlformats.org/officeDocument/2006/relationships/image" Target="../media/image8.gif"/><Relationship Id="rId19" Type="http://schemas.openxmlformats.org/officeDocument/2006/relationships/image" Target="../media/image17.gif"/><Relationship Id="rId4" Type="http://schemas.openxmlformats.org/officeDocument/2006/relationships/image" Target="../media/image2.gif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25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26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27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fondill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9" name="Picture 5" descr="C:\Documents and Settings\Administrador\Mis documentos\CONVOCATORIAS PPS\MARI TRINI\Nueva carpeta\TITULO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259632" y="1340768"/>
            <a:ext cx="6480720" cy="1728192"/>
          </a:xfrm>
          <a:prstGeom prst="rect">
            <a:avLst/>
          </a:prstGeom>
          <a:noFill/>
        </p:spPr>
      </p:pic>
      <p:sp>
        <p:nvSpPr>
          <p:cNvPr id="13" name="12 Elipse"/>
          <p:cNvSpPr/>
          <p:nvPr/>
        </p:nvSpPr>
        <p:spPr>
          <a:xfrm>
            <a:off x="1259632" y="3429000"/>
            <a:ext cx="2808312" cy="2808312"/>
          </a:xfrm>
          <a:prstGeom prst="ellipse">
            <a:avLst/>
          </a:prstGeom>
          <a:blipFill dpi="0" rotWithShape="1">
            <a:blip r:embed="rId5" cstate="print">
              <a:alphaModFix amt="73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4" name="13 Elipse"/>
          <p:cNvSpPr/>
          <p:nvPr/>
        </p:nvSpPr>
        <p:spPr>
          <a:xfrm>
            <a:off x="5004048" y="3356992"/>
            <a:ext cx="2952328" cy="2852936"/>
          </a:xfrm>
          <a:prstGeom prst="ellipse">
            <a:avLst/>
          </a:prstGeom>
          <a:blipFill dpi="0" rotWithShape="1">
            <a:blip r:embed="rId6" cstate="print">
              <a:alphaModFix amt="50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8" name="Picture 5" descr="C:\Documents and Settings\Administrador\Mis documentos\CONVOCATORIAS PPS\MARI TRINI\Nueva carpeta\amar------- mi favo.png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300192" y="1484784"/>
            <a:ext cx="2304256" cy="3672408"/>
          </a:xfrm>
          <a:prstGeom prst="rect">
            <a:avLst/>
          </a:prstGeom>
          <a:noFill/>
        </p:spPr>
      </p:pic>
      <p:pic>
        <p:nvPicPr>
          <p:cNvPr id="19" name="Picture 2" descr="C:\Documents and Settings\Administrador\Mis documentos\CONVOCATORIAS PPS\MARI TRINI\chica precio 19julio.jpg"/>
          <p:cNvPicPr>
            <a:picLocks noChangeAspect="1" noChangeArrowheads="1"/>
          </p:cNvPicPr>
          <p:nvPr/>
        </p:nvPicPr>
        <p:blipFill>
          <a:blip r:embed="rId8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156176" y="1556792"/>
            <a:ext cx="2376265" cy="3810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0" name="Picture 3" descr="C:\Documents and Settings\Administrador\Mis documentos\CONVOCATORIAS PPS\MARI TRINI\LLUEVE SOBRE- NOSOTROS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940152" y="1556792"/>
            <a:ext cx="3203848" cy="3744416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23" name="Picture 8" descr="C:\Documents and Settings\Administrador\Mis documentos\CONVOCATORIAS PPS\MARI TRINI\Animación1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940152" y="836712"/>
            <a:ext cx="3203848" cy="5256584"/>
          </a:xfrm>
          <a:prstGeom prst="rect">
            <a:avLst/>
          </a:prstGeom>
          <a:noFill/>
        </p:spPr>
      </p:pic>
      <p:pic>
        <p:nvPicPr>
          <p:cNvPr id="22" name="Picture 3" descr="C:\Documents and Settings\Administrador\Mis documentos\bbbbbbbbbbbbbbbbbbbbbbbbb pps\Imagen1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619" y="0"/>
            <a:ext cx="9127175" cy="6858000"/>
          </a:xfrm>
          <a:prstGeom prst="rect">
            <a:avLst/>
          </a:prstGeom>
          <a:noFill/>
        </p:spPr>
      </p:pic>
      <p:pic>
        <p:nvPicPr>
          <p:cNvPr id="24" name="Picture 3" descr="C:\Documents and Settings\Administrador\Mis documentos\CONVOCATORIAS PPS\MARI TRINI\Nueva carpeta\Animación5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940152" y="2996952"/>
            <a:ext cx="3022555" cy="324036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5" name="Picture 5" descr="C:\Documents and Settings\Administrador\Mis documentos\CONVOCATORIAS PPS\MARI TRINI\Nueva carpeta\amor en agua.png"/>
          <p:cNvPicPr>
            <a:picLocks noChangeAspect="1" noChangeArrowheads="1"/>
          </p:cNvPicPr>
          <p:nvPr/>
        </p:nvPicPr>
        <p:blipFill>
          <a:blip r:embed="rId13" cstate="print"/>
          <a:srcRect r="11429"/>
          <a:stretch>
            <a:fillRect/>
          </a:stretch>
        </p:blipFill>
        <p:spPr bwMode="auto">
          <a:xfrm>
            <a:off x="6372200" y="2564904"/>
            <a:ext cx="2232248" cy="2952328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pic>
        <p:nvPicPr>
          <p:cNvPr id="26" name="Picture 4" descr="C:\Documents and Settings\Administrador\Mis documentos\CONVOCATORIAS PPS\MARI TRINI\Nueva carpeta\cabezal 5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084168" y="1988840"/>
            <a:ext cx="2690597" cy="4035896"/>
          </a:xfrm>
          <a:prstGeom prst="rect">
            <a:avLst/>
          </a:prstGeom>
          <a:noFill/>
        </p:spPr>
      </p:pic>
      <p:pic>
        <p:nvPicPr>
          <p:cNvPr id="1032" name="Picture 8" descr="C:\Documents and Settings\Administrador\Mis documentos\CONVOCATORIAS PPS\MARI TRINI\Nueva carpeta\sol-zen-tramas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29" name="28 Grupo"/>
          <p:cNvGrpSpPr/>
          <p:nvPr/>
        </p:nvGrpSpPr>
        <p:grpSpPr>
          <a:xfrm>
            <a:off x="0" y="0"/>
            <a:ext cx="9144000" cy="6858000"/>
            <a:chOff x="-100986" y="-75740"/>
            <a:chExt cx="9345974" cy="7009480"/>
          </a:xfrm>
        </p:grpSpPr>
        <p:pic>
          <p:nvPicPr>
            <p:cNvPr id="30" name="Picture 6" descr="C:\Documents and Settings\Administrador\Mis documentos\CONVOCATORIAS PPS\MARI TRINI\Nueva carpeta\Traveler_by_zigurat84.jpg"/>
            <p:cNvPicPr>
              <a:picLocks noChangeAspect="1" noChangeArrowheads="1"/>
            </p:cNvPicPr>
            <p:nvPr/>
          </p:nvPicPr>
          <p:blipFill>
            <a:blip r:embed="rId16" cstate="print">
              <a:grayscl/>
            </a:blip>
            <a:srcRect/>
            <a:stretch>
              <a:fillRect/>
            </a:stretch>
          </p:blipFill>
          <p:spPr bwMode="auto">
            <a:xfrm>
              <a:off x="-100986" y="-75740"/>
              <a:ext cx="9345974" cy="7009480"/>
            </a:xfrm>
            <a:prstGeom prst="rect">
              <a:avLst/>
            </a:prstGeom>
            <a:noFill/>
          </p:spPr>
        </p:pic>
        <p:pic>
          <p:nvPicPr>
            <p:cNvPr id="31" name="Picture 5" descr="C:\Documents and Settings\Administrador\Mis documentos\Mis imágenes\MATERIAL PSP\A AAA\PSD\SCRAP\SCS_SummerBreeze_Bridge.png"/>
            <p:cNvPicPr>
              <a:picLocks noChangeAspect="1" noChangeArrowheads="1"/>
            </p:cNvPicPr>
            <p:nvPr/>
          </p:nvPicPr>
          <p:blipFill>
            <a:blip r:embed="rId17" cstate="print">
              <a:grayscl/>
            </a:blip>
            <a:srcRect/>
            <a:stretch>
              <a:fillRect/>
            </a:stretch>
          </p:blipFill>
          <p:spPr bwMode="auto">
            <a:xfrm rot="21186348">
              <a:off x="3028419" y="3343617"/>
              <a:ext cx="2505224" cy="2108030"/>
            </a:xfrm>
            <a:prstGeom prst="rect">
              <a:avLst/>
            </a:prstGeom>
            <a:noFill/>
            <a:effectLst>
              <a:softEdge rad="31750"/>
            </a:effectLst>
          </p:spPr>
        </p:pic>
      </p:grpSp>
      <p:pic>
        <p:nvPicPr>
          <p:cNvPr id="32" name="Picture 7" descr="C:\Documents and Settings\Administrador\Mis documentos\Mis imágenes\MATERIAL PSP\Rostros y ojos difuminados\bwcloseup_joluvsdogs.png"/>
          <p:cNvPicPr>
            <a:picLocks noChangeAspect="1" noChangeArrowheads="1"/>
          </p:cNvPicPr>
          <p:nvPr/>
        </p:nvPicPr>
        <p:blipFill>
          <a:blip r:embed="rId18" cstate="print"/>
          <a:srcRect l="51820" t="31960" r="16060" b="39781"/>
          <a:stretch>
            <a:fillRect/>
          </a:stretch>
        </p:blipFill>
        <p:spPr bwMode="auto">
          <a:xfrm flipH="1">
            <a:off x="-252536" y="476672"/>
            <a:ext cx="1584176" cy="1584176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3" name="Picture 9" descr="C:\Documents and Settings\Administrador\Mis documentos\CONVOCATORIAS PPS\MARI TRINI\Animación8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-540568" y="-171400"/>
            <a:ext cx="2857500" cy="25146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4" name="Picture 8" descr="C:\Documents and Settings\Administrador\Mis documentos\CONVOCATORIAS PPS\MARI TRINI\lluvia cristale.jp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35" name="Picture 2" descr="C:\Documents and Settings\Administrador\Mis documentos\CONVOCATORIAS PPS\MARI TRINI\Tarjeta_Chimeneas_Navidad_Animaciones_Arbol_Velas_Nieve-01.gif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6" name="Picture 7" descr="C:\Documents and Settings\Administrador\Mis documentos\Mis imágenes\MATERIAL PSP\A AAA\woman_byClo243C.png"/>
          <p:cNvPicPr>
            <a:picLocks noChangeAspect="1" noChangeArrowheads="1"/>
          </p:cNvPicPr>
          <p:nvPr/>
        </p:nvPicPr>
        <p:blipFill>
          <a:blip r:embed="rId2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2852936"/>
            <a:ext cx="2586031" cy="3743697"/>
          </a:xfrm>
          <a:prstGeom prst="rect">
            <a:avLst/>
          </a:prstGeom>
          <a:noFill/>
        </p:spPr>
      </p:pic>
      <p:pic>
        <p:nvPicPr>
          <p:cNvPr id="40" name="Picture 2" descr="C:\Documents and Settings\Administrador\Mis documentos\CONVOCATORIAS PPS\MARI TRINI\003animated20lighthousedf0.gif"/>
          <p:cNvPicPr>
            <a:picLocks noChangeAspect="1" noChangeArrowheads="1" noCrop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41" name="Picture 4" descr="C:\Documents and Settings\Administrador\Mis documentos\CONVOCATORIAS PPS\MARI TRINI\Nueva carpeta\cabezal 5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flipH="1">
            <a:off x="755576" y="1196752"/>
            <a:ext cx="3907375" cy="5260032"/>
          </a:xfrm>
          <a:prstGeom prst="rect">
            <a:avLst/>
          </a:prstGeom>
          <a:noFill/>
        </p:spPr>
      </p:pic>
      <p:pic>
        <p:nvPicPr>
          <p:cNvPr id="42" name="Picture 2" descr="C:\Documents and Settings\Administrador\Mis documentos\CONVOCATORIAS PPS\MARI TRINI\qw.gif"/>
          <p:cNvPicPr>
            <a:picLocks noChangeAspect="1" noChangeArrowheads="1" noCrop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4" name="43 CuadroTexto"/>
          <p:cNvSpPr txBox="1"/>
          <p:nvPr/>
        </p:nvSpPr>
        <p:spPr>
          <a:xfrm>
            <a:off x="827584" y="4797152"/>
            <a:ext cx="7560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atin typeface="Alba Super" pitchFamily="2" charset="0"/>
              </a:rPr>
              <a:t>Cuando la  lluvia cae se  funde el  hielo</a:t>
            </a:r>
            <a:endParaRPr lang="es-MX" sz="3200" dirty="0">
              <a:latin typeface="Alba Super" pitchFamily="2" charset="0"/>
            </a:endParaRPr>
          </a:p>
        </p:txBody>
      </p:sp>
      <p:pic>
        <p:nvPicPr>
          <p:cNvPr id="1034" name="Picture 10" descr="C:\Documents and Settings\Administrador\Mis documentos\CONVOCATORIAS PPS\MARI TRINI\Nueva carpeta\Beso.gif"/>
          <p:cNvPicPr>
            <a:picLocks noChangeAspect="1" noChangeArrowheads="1" noCrop="1"/>
          </p:cNvPicPr>
          <p:nvPr/>
        </p:nvPicPr>
        <p:blipFill>
          <a:blip r:embed="rId25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131840" y="1196752"/>
            <a:ext cx="3221797" cy="240560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38" name="Picture 14" descr="C:\Documents and Settings\Administrador\Mis documentos\CONVOCATORIAS PPS\MARI TRINI\Nueva carpeta\Imagen17.jpg"/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0" y="11979"/>
            <a:ext cx="9161618" cy="6846021"/>
          </a:xfrm>
          <a:prstGeom prst="rect">
            <a:avLst/>
          </a:prstGeom>
          <a:noFill/>
        </p:spPr>
      </p:pic>
      <p:sp>
        <p:nvSpPr>
          <p:cNvPr id="50" name="49 Rectángulo"/>
          <p:cNvSpPr/>
          <p:nvPr/>
        </p:nvSpPr>
        <p:spPr>
          <a:xfrm>
            <a:off x="1259632" y="1"/>
            <a:ext cx="6552728" cy="68580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endParaRPr lang="es-ES" sz="5400" b="1" cap="none" spc="0" dirty="0" smtClean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  <a:p>
            <a:pPr algn="ctr"/>
            <a:endParaRPr lang="es-ES" sz="5400" b="1" cap="none" spc="0" dirty="0" smtClean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  <a:p>
            <a:pPr algn="ctr"/>
            <a:r>
              <a:rPr lang="es-ES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Presentación</a:t>
            </a:r>
          </a:p>
          <a:p>
            <a:pPr algn="ctr"/>
            <a:r>
              <a:rPr lang="es-ES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Sin fines  de lucro</a:t>
            </a:r>
          </a:p>
          <a:p>
            <a:pPr algn="ctr"/>
            <a:endParaRPr lang="es-ES" sz="5400" b="1" dirty="0">
              <a:ln/>
              <a:solidFill>
                <a:schemeClr val="accent5">
                  <a:tint val="50000"/>
                  <a:satMod val="180000"/>
                </a:schemeClr>
              </a:solidFill>
            </a:endParaRPr>
          </a:p>
          <a:p>
            <a:pPr algn="ctr"/>
            <a:r>
              <a:rPr lang="es-ES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Imágenes de la  red</a:t>
            </a:r>
          </a:p>
          <a:p>
            <a:pPr algn="ctr"/>
            <a:endParaRPr lang="es-ES" sz="5400" b="1" dirty="0">
              <a:ln/>
              <a:solidFill>
                <a:schemeClr val="accent5">
                  <a:tint val="50000"/>
                  <a:satMod val="180000"/>
                </a:schemeClr>
              </a:solidFill>
            </a:endParaRPr>
          </a:p>
          <a:p>
            <a:pPr algn="ctr"/>
            <a:r>
              <a:rPr lang="es-ES" sz="5400" b="1" cap="none" spc="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Yuls</a:t>
            </a:r>
            <a:r>
              <a:rPr lang="es-ES" sz="5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 </a:t>
            </a:r>
            <a:endParaRPr lang="es-ES" sz="5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</p:spTree>
  </p:cSld>
  <p:clrMapOvr>
    <a:masterClrMapping/>
  </p:clrMapOvr>
  <p:transition>
    <p:sndAc>
      <p:stSnd>
        <p:snd r:embed="rId2" name="Mari Trini Cuando me acarici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1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7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7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9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7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8000"/>
                            </p:stCondLst>
                            <p:childTnLst>
                              <p:par>
                                <p:cTn id="66" presetID="47" presetClass="exit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7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2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4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60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10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6000"/>
                            </p:stCondLst>
                            <p:childTnLst>
                              <p:par>
                                <p:cTn id="97" presetID="5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12000"/>
                            </p:stCondLst>
                            <p:childTnLst>
                              <p:par>
                                <p:cTn id="10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9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3000"/>
                            </p:stCondLst>
                            <p:childTnLst>
                              <p:par>
                                <p:cTn id="11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1" dur="2000" fill="hold"/>
                                        <p:tgtEl>
                                          <p:spTgt spid="4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5000"/>
                            </p:stCondLst>
                            <p:childTnLst>
                              <p:par>
                                <p:cTn id="11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27000"/>
                            </p:stCondLst>
                            <p:childTnLst>
                              <p:par>
                                <p:cTn id="116" presetID="3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1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11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11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2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29000"/>
                            </p:stCondLst>
                            <p:childTnLst>
                              <p:par>
                                <p:cTn id="122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5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4000"/>
                            </p:stCondLst>
                            <p:childTnLst>
                              <p:par>
                                <p:cTn id="128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8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44000"/>
                            </p:stCondLst>
                            <p:childTnLst>
                              <p:par>
                                <p:cTn id="1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49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51000"/>
                            </p:stCondLst>
                            <p:childTnLst>
                              <p:par>
                                <p:cTn id="1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44" grpId="0"/>
      <p:bldP spid="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78</Words>
  <Application>Microsoft Office PowerPoint</Application>
  <PresentationFormat>Presentación en pantalla (4:3)</PresentationFormat>
  <Paragraphs>37</Paragraphs>
  <Slides>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4" baseType="lpstr">
      <vt:lpstr>Tema de Office</vt:lpstr>
      <vt:lpstr>Diseño predeterminado</vt:lpstr>
      <vt:lpstr>Diapositiva 1</vt:lpstr>
      <vt:lpstr>Diapositiva 2</vt:lpstr>
    </vt:vector>
  </TitlesOfParts>
  <Company>WindowsWolf.com.ar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Yuls</dc:creator>
  <cp:lastModifiedBy>Yuls</cp:lastModifiedBy>
  <cp:revision>83</cp:revision>
  <dcterms:created xsi:type="dcterms:W3CDTF">2012-03-24T17:08:53Z</dcterms:created>
  <dcterms:modified xsi:type="dcterms:W3CDTF">2012-04-26T21:04:49Z</dcterms:modified>
</cp:coreProperties>
</file>