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90" r:id="rId2"/>
    <p:sldId id="275" r:id="rId3"/>
    <p:sldId id="312" r:id="rId4"/>
    <p:sldId id="272" r:id="rId5"/>
    <p:sldId id="294" r:id="rId6"/>
    <p:sldId id="314" r:id="rId7"/>
    <p:sldId id="301" r:id="rId8"/>
    <p:sldId id="300" r:id="rId9"/>
    <p:sldId id="330" r:id="rId10"/>
    <p:sldId id="323" r:id="rId11"/>
    <p:sldId id="298" r:id="rId12"/>
    <p:sldId id="299" r:id="rId13"/>
    <p:sldId id="303" r:id="rId14"/>
    <p:sldId id="329" r:id="rId15"/>
    <p:sldId id="315" r:id="rId16"/>
    <p:sldId id="304" r:id="rId17"/>
    <p:sldId id="297" r:id="rId18"/>
    <p:sldId id="302" r:id="rId19"/>
    <p:sldId id="296" r:id="rId20"/>
    <p:sldId id="295" r:id="rId21"/>
    <p:sldId id="308" r:id="rId22"/>
    <p:sldId id="322" r:id="rId23"/>
    <p:sldId id="309" r:id="rId24"/>
    <p:sldId id="310" r:id="rId25"/>
    <p:sldId id="319" r:id="rId26"/>
    <p:sldId id="326" r:id="rId27"/>
    <p:sldId id="317" r:id="rId28"/>
    <p:sldId id="332" r:id="rId29"/>
    <p:sldId id="313" r:id="rId30"/>
    <p:sldId id="331" r:id="rId31"/>
    <p:sldId id="327" r:id="rId32"/>
    <p:sldId id="318" r:id="rId33"/>
    <p:sldId id="321" r:id="rId34"/>
    <p:sldId id="306" r:id="rId35"/>
    <p:sldId id="324" r:id="rId36"/>
    <p:sldId id="316" r:id="rId37"/>
    <p:sldId id="333" r:id="rId38"/>
    <p:sldId id="334" r:id="rId39"/>
    <p:sldId id="325" r:id="rId40"/>
    <p:sldId id="293" r:id="rId4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0tfd/8QNP4WJurW8ea8MA==" hashData="1/zcbzt1eKgVM0d+wA49hur9lHF+swmGE4envkHoS0Q8NJCz2Ju+Xfs1bDvZqL+BjNJjPNC/YFVdaXHOTBs/N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2C00"/>
    <a:srgbClr val="922300"/>
    <a:srgbClr val="CC3300"/>
    <a:srgbClr val="66FFFF"/>
    <a:srgbClr val="000000"/>
    <a:srgbClr val="800080"/>
    <a:srgbClr val="580011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590" autoAdjust="0"/>
  </p:normalViewPr>
  <p:slideViewPr>
    <p:cSldViewPr>
      <p:cViewPr varScale="1">
        <p:scale>
          <a:sx n="105" d="100"/>
          <a:sy n="105" d="100"/>
        </p:scale>
        <p:origin x="150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59802CB-830C-49EF-9134-7F63FF523EC1}" type="datetimeFigureOut">
              <a:rPr lang="es-ES"/>
              <a:pPr>
                <a:defRPr/>
              </a:pPr>
              <a:t>10/07/2020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8A7557E-DB15-476E-9EBE-9735610D6D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BC4112-C1FC-447A-BEB6-0821FE28DBD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90229566"/>
      </p:ext>
    </p:extLst>
  </p:cSld>
  <p:clrMapOvr>
    <a:masterClrMapping/>
  </p:clrMapOvr>
  <p:transition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26819-D984-4065-97E1-A6281190DB7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54010245"/>
      </p:ext>
    </p:extLst>
  </p:cSld>
  <p:clrMapOvr>
    <a:masterClrMapping/>
  </p:clrMapOvr>
  <p:transition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6974C-E736-4AD8-840D-B5E4522F8C6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73942252"/>
      </p:ext>
    </p:extLst>
  </p:cSld>
  <p:clrMapOvr>
    <a:masterClrMapping/>
  </p:clrMapOvr>
  <p:transition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EBA32-DCCD-41F9-B8F5-96EF4453B9F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89278226"/>
      </p:ext>
    </p:extLst>
  </p:cSld>
  <p:clrMapOvr>
    <a:masterClrMapping/>
  </p:clrMapOvr>
  <p:transition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A0EDC-3EF5-448E-8050-CA8C34ADF51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98337480"/>
      </p:ext>
    </p:extLst>
  </p:cSld>
  <p:clrMapOvr>
    <a:masterClrMapping/>
  </p:clrMapOvr>
  <p:transition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B3650-715D-46C5-B917-5037831A8F4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68931463"/>
      </p:ext>
    </p:extLst>
  </p:cSld>
  <p:clrMapOvr>
    <a:masterClrMapping/>
  </p:clrMapOvr>
  <p:transition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784CF7-ABD3-45C1-BB86-2084CC84268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69595340"/>
      </p:ext>
    </p:extLst>
  </p:cSld>
  <p:clrMapOvr>
    <a:masterClrMapping/>
  </p:clrMapOvr>
  <p:transition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68E3C-3EF7-4ACC-A6E6-47D6D3B680F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98659672"/>
      </p:ext>
    </p:extLst>
  </p:cSld>
  <p:clrMapOvr>
    <a:masterClrMapping/>
  </p:clrMapOvr>
  <p:transition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1CF569-9884-46AD-90A8-83659FECEAC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15995814"/>
      </p:ext>
    </p:extLst>
  </p:cSld>
  <p:clrMapOvr>
    <a:masterClrMapping/>
  </p:clrMapOvr>
  <p:transition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29AD9-2A36-4497-B5C7-89B21B8A8FC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91863887"/>
      </p:ext>
    </p:extLst>
  </p:cSld>
  <p:clrMapOvr>
    <a:masterClrMapping/>
  </p:clrMapOvr>
  <p:transition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DE3A42-1736-450A-8C2D-FF1CF45AC36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61236879"/>
      </p:ext>
    </p:extLst>
  </p:cSld>
  <p:clrMapOvr>
    <a:masterClrMapping/>
  </p:clrMapOvr>
  <p:transition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50000">
              <a:srgbClr val="FF99CC"/>
            </a:gs>
            <a:gs pos="100000">
              <a:schemeClr val="accent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C0BD47F2-AFB5-42C3-89D8-982E8863D0F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uadroTexto 1"/>
          <p:cNvSpPr txBox="1">
            <a:spLocks noChangeArrowheads="1"/>
          </p:cNvSpPr>
          <p:nvPr/>
        </p:nvSpPr>
        <p:spPr bwMode="auto">
          <a:xfrm>
            <a:off x="107950" y="26988"/>
            <a:ext cx="36306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chemeClr val="bg1"/>
                </a:solidFill>
              </a:rPr>
              <a:t>CUANDO  LA TORMENTA  PASE</a:t>
            </a:r>
          </a:p>
        </p:txBody>
      </p:sp>
      <p:pic>
        <p:nvPicPr>
          <p:cNvPr id="3075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404813"/>
            <a:ext cx="9144000" cy="634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>
    <p:sndAc>
      <p:stSnd>
        <p:snd r:embed="rId2" name="177--DEFINITIVA   --CUANDO LA TORMENTA PASE  --VOZ  ÁNGEL  GUILLERMO-- POEMa de ALEXIS VALD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4099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260350"/>
            <a:ext cx="9126537" cy="608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CuadroTexto 2"/>
          <p:cNvSpPr txBox="1">
            <a:spLocks noChangeArrowheads="1"/>
          </p:cNvSpPr>
          <p:nvPr/>
        </p:nvSpPr>
        <p:spPr bwMode="auto">
          <a:xfrm>
            <a:off x="107950" y="6456363"/>
            <a:ext cx="2962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POEMA de: Alexis Valdés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6147" name="Text Box 8"/>
          <p:cNvSpPr txBox="1">
            <a:spLocks noChangeArrowheads="1"/>
          </p:cNvSpPr>
          <p:nvPr/>
        </p:nvSpPr>
        <p:spPr bwMode="auto">
          <a:xfrm>
            <a:off x="395288" y="404813"/>
            <a:ext cx="39481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>
                <a:solidFill>
                  <a:srgbClr val="FF99CC"/>
                </a:solidFill>
              </a:rPr>
              <a:t>Como un ángel en cinta</a:t>
            </a:r>
          </a:p>
        </p:txBody>
      </p:sp>
      <p:pic>
        <p:nvPicPr>
          <p:cNvPr id="614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8967788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88913"/>
            <a:ext cx="9144000" cy="648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9082088" cy="558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484313"/>
            <a:ext cx="70580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6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7463" y="333375"/>
            <a:ext cx="9161463" cy="6119813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00213"/>
            <a:ext cx="675957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CuadroTexto 2"/>
          <p:cNvSpPr txBox="1">
            <a:spLocks noChangeArrowheads="1"/>
          </p:cNvSpPr>
          <p:nvPr/>
        </p:nvSpPr>
        <p:spPr bwMode="auto">
          <a:xfrm>
            <a:off x="1835150" y="6453188"/>
            <a:ext cx="3092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POEMA de :  Alexis Valdés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583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742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-9525"/>
            <a:ext cx="8994775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80963"/>
            <a:ext cx="8367712" cy="680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33375"/>
            <a:ext cx="9185275" cy="6119813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8150"/>
            <a:ext cx="9144000" cy="598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925" y="1484313"/>
            <a:ext cx="9132888" cy="3744912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588"/>
            <a:ext cx="9144000" cy="660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476250"/>
            <a:ext cx="9063037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37650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404813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26538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08990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68413"/>
            <a:ext cx="7878762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868144" y="6309320"/>
            <a:ext cx="3175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Guillermoadr507@outlook.es</a:t>
            </a:r>
            <a:endParaRPr lang="es-E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47088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sp>
        <p:nvSpPr>
          <p:cNvPr id="4301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pic>
        <p:nvPicPr>
          <p:cNvPr id="4301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301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s-ES_tradnl" altLang="es-ES" sz="1800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800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  <a:buFontTx/>
              <a:buNone/>
            </a:pPr>
            <a:endParaRPr lang="es-ES" altLang="es-ES" sz="1800" b="1">
              <a:solidFill>
                <a:srgbClr val="0066FF"/>
              </a:solidFill>
            </a:endParaRPr>
          </a:p>
        </p:txBody>
      </p:sp>
      <p:pic>
        <p:nvPicPr>
          <p:cNvPr id="4301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2227</TotalTime>
  <Words>36</Words>
  <Application>Microsoft Office PowerPoint</Application>
  <PresentationFormat>Presentación en pantalla (4:3)</PresentationFormat>
  <Paragraphs>7</Paragraphs>
  <Slides>40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4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A.Guillermo Delgado Esteban</cp:lastModifiedBy>
  <cp:revision>108</cp:revision>
  <dcterms:created xsi:type="dcterms:W3CDTF">2013-05-11T08:06:19Z</dcterms:created>
  <dcterms:modified xsi:type="dcterms:W3CDTF">2020-07-10T18:37:24Z</dcterms:modified>
</cp:coreProperties>
</file>