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  <p:sldMasterId id="2147485093" r:id="rId4"/>
  </p:sldMasterIdLst>
  <p:notesMasterIdLst>
    <p:notesMasterId r:id="rId23"/>
  </p:notesMasterIdLst>
  <p:sldIdLst>
    <p:sldId id="494" r:id="rId5"/>
    <p:sldId id="421" r:id="rId6"/>
    <p:sldId id="475" r:id="rId7"/>
    <p:sldId id="474" r:id="rId8"/>
    <p:sldId id="477" r:id="rId9"/>
    <p:sldId id="476" r:id="rId10"/>
    <p:sldId id="487" r:id="rId11"/>
    <p:sldId id="488" r:id="rId12"/>
    <p:sldId id="489" r:id="rId13"/>
    <p:sldId id="478" r:id="rId14"/>
    <p:sldId id="490" r:id="rId15"/>
    <p:sldId id="491" r:id="rId16"/>
    <p:sldId id="492" r:id="rId17"/>
    <p:sldId id="495" r:id="rId18"/>
    <p:sldId id="484" r:id="rId19"/>
    <p:sldId id="496" r:id="rId20"/>
    <p:sldId id="447" r:id="rId21"/>
    <p:sldId id="440" r:id="rId22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2" d="100"/>
          <a:sy n="92" d="100"/>
        </p:scale>
        <p:origin x="-49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05/07/2015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94443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922751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1902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395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32331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04006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367252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143090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49301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89639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5516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22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5" Type="http://schemas.openxmlformats.org/officeDocument/2006/relationships/image" Target="../media/image1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9.jpe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hyperlink" Target="http://weheartit.com/wendycgmz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1" descr="169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9522"/>
            <a:ext cx="7628549" cy="42124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71600" y="123478"/>
            <a:ext cx="7200800" cy="792088"/>
          </a:xfrm>
          <a:prstGeom prst="rect">
            <a:avLst/>
          </a:prstGeom>
        </p:spPr>
        <p:txBody>
          <a:bodyPr wrap="square">
            <a:prstTxWarp prst="textWave2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2000" b="1" kern="18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cosas que suceden cuando creces con tus abuelos </a:t>
            </a:r>
            <a:endParaRPr lang="es-MX" sz="2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7544" y="4096692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70" y="4443772"/>
            <a:ext cx="1186782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9489700" y="358125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55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vortex/>
        <p:sndAc>
          <p:stSnd>
            <p:snd r:embed="rId4" name="Eaglenest-sound001-1.wav"/>
          </p:stSnd>
        </p:sndAc>
      </p:transition>
    </mc:Choice>
    <mc:Fallback xmlns="">
      <p:transition spd="slow" advTm="0">
        <p:fade/>
        <p:sndAc>
          <p:stSnd>
            <p:snd r:embed="rId10" name="Eaglenest-sound001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02 -0.02839 L -0.52448 0.17747 L -1.01424 0.18179 " pathEditMode="relative" rAng="0" ptsTypes="FAF">
                                      <p:cBhvr>
                                        <p:cTn id="6" dur="2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104" y="104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3" presetClass="path" presetSubtype="0" accel="50000" decel="5000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animMotion origin="layout" path="M 1.66667E-6 -4.19753E-6 L -0.44115 0.0142 " pathEditMode="relative" rAng="0" ptsTypes="AA">
                                      <p:cBhvr>
                                        <p:cTn id="16" dur="1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66" y="71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</a:extLst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971600" y="873755"/>
            <a:ext cx="7200800" cy="335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Claramente los primeros años de nuestra vida son los más importantes de todos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si tienes la suerte de vivirlos al lado de tus abuelos, o al menos de alguno de tus abuelos,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puedo asegurarte que será una niñez como ninguna otra.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Aquellos que han tenido la suerte de vivirlo así , lo saben, y si hay algo que los ha hecho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ser la persona que son hoy en día , es la hermosa huella que dejaron en esos años …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en los que recién comenzaban a caminar o a hablar.</a:t>
            </a:r>
            <a:endParaRPr kumimoji="0" lang="es-MX" altLang="es-MX" sz="24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latin typeface="Edwardian Script ITC" panose="030303020407070D0804" pitchFamily="66" charset="0"/>
              <a:cs typeface="Arial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767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2" descr="16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571750"/>
            <a:ext cx="3177080" cy="2160240"/>
          </a:xfrm>
          <a:prstGeom prst="rect">
            <a:avLst/>
          </a:prstGeom>
          <a:noFill/>
          <a:effectLst>
            <a:softEdge rad="444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403648" y="699542"/>
            <a:ext cx="244827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Se desarrollaron </a:t>
            </a: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conociendo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cosas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de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otras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épocas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n 3" descr="169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88068"/>
            <a:ext cx="3744416" cy="2571714"/>
          </a:xfrm>
          <a:prstGeom prst="rect">
            <a:avLst/>
          </a:prstGeom>
          <a:noFill/>
          <a:effectLst>
            <a:softEdge rad="228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2050" name="Picture 2" descr="E:\En turno\276787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70831"/>
            <a:ext cx="3816424" cy="2622246"/>
          </a:xfrm>
          <a:prstGeom prst="rect">
            <a:avLst/>
          </a:prstGeom>
          <a:noFill/>
          <a:effectLst>
            <a:softEdge rad="660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2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355976" y="555526"/>
            <a:ext cx="3868336" cy="107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amando todas las historias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tienen para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contarte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E:\En turno\2770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9503"/>
            <a:ext cx="3277906" cy="4392487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27701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479" y="1630422"/>
            <a:ext cx="4844597" cy="3101568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1238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27683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9703"/>
            <a:ext cx="4104457" cy="2736304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En turno\27678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7494"/>
            <a:ext cx="3128026" cy="4608512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971600" y="411510"/>
            <a:ext cx="360194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Sus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abrazos y sus besos eran 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una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de las demostraciones de afecto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mas amabas (y lo siguen siendo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)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16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2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4572000" y="3734036"/>
            <a:ext cx="3597310" cy="85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Aprendes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crecer es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genial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E:\En turno\27671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238" y="411511"/>
            <a:ext cx="4229659" cy="3528392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E:\En turno\27695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5595"/>
            <a:ext cx="3609599" cy="4224387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4958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En turno\27678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1510"/>
            <a:ext cx="4858110" cy="3240360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En turno\27693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11511"/>
            <a:ext cx="2833730" cy="4248471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321106" y="3373996"/>
            <a:ext cx="3610934" cy="1213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cuando grande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quieres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ser igual que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ellos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5559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6300192" y="1419622"/>
            <a:ext cx="2232248" cy="2222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También comprendes</a:t>
            </a: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su comida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es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la más deliciosa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del mundo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capiA\Desktop\tara_fish-8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5" y="332581"/>
            <a:ext cx="6057901" cy="4543425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3422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capiA\Desktop\nino-comiendo-spaguetti-SIN-SEL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9501"/>
            <a:ext cx="2877440" cy="4320481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capiA\Desktop\nino-comiendo_TINIMA20120803_0240_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63638"/>
            <a:ext cx="4867031" cy="3096344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4429530" y="555526"/>
            <a:ext cx="3598855" cy="114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Especialmente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tus platos favoritos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harán siempre que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puedan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6170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847680" y="3086110"/>
            <a:ext cx="3940344" cy="1429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Cuando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estés un poco más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grande, </a:t>
            </a: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sabrán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perfectamente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cómo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subirte el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ánimo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capiA\Desktop\Imágenes-de-Niños-Tristes-Llorando-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501" y="320847"/>
            <a:ext cx="3403931" cy="4411143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capiA\Desktop\Imágenes-de-Niños-Tristes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21" y="267494"/>
            <a:ext cx="4183011" cy="3114733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6929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8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8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En turno\27682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482" y="267494"/>
            <a:ext cx="6464878" cy="3692411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934497" y="3939902"/>
            <a:ext cx="7234814" cy="709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/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Siempre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tendrán las palabras exactas para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ti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7835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En turno\27694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23678"/>
            <a:ext cx="5040560" cy="2775562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934497" y="411510"/>
            <a:ext cx="7234814" cy="1645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>
              <a:lnSpc>
                <a:spcPts val="20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a pesar de que pasen los años,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20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ante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ellos te seguirás sintiendo como esa niña o niño curioso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20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descubrió el mundo de su </a:t>
            </a: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mano</a:t>
            </a:r>
            <a:endParaRPr lang="es-MX" altLang="es-MX" sz="2400" b="1" dirty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780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934497" y="2859782"/>
            <a:ext cx="7234814" cy="1861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No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importa si tus abuelos ya no están contigo físicamente,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porque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seguirán acompañándote con su recuerdo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el amor que aún tienes dentro de ti. </a:t>
            </a:r>
          </a:p>
        </p:txBody>
      </p:sp>
      <p:pic>
        <p:nvPicPr>
          <p:cNvPr id="2050" name="Picture 2" descr="C:\Users\capiA\Desktop\383720_174068669357594_128989067198888_283388_171866434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61500"/>
            <a:ext cx="3861469" cy="257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5294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piA\Desktop\anorando+el+pasad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3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9502"/>
            <a:ext cx="4176464" cy="2486665"/>
          </a:xfrm>
          <a:prstGeom prst="rect">
            <a:avLst/>
          </a:prstGeom>
          <a:noFill/>
          <a:effectLst>
            <a:glow rad="127000">
              <a:schemeClr val="accent1">
                <a:alpha val="0"/>
              </a:schemeClr>
            </a:glow>
            <a:outerShdw blurRad="50800" dist="63500" dir="5400000" algn="ctr" rotWithShape="0">
              <a:srgbClr val="000000"/>
            </a:outerShdw>
            <a:reflection stA="0" endPos="65000" dist="50800" dir="5400000" sy="-100000" algn="bl" rotWithShape="0"/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611560" y="699542"/>
            <a:ext cx="3943433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Hay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cientos de lecciones que te enseñaron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muchas cosas que te contaron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que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nunca olvidarás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esperas algún día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lograr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ser tan increíble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como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ellos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572000" y="3003798"/>
            <a:ext cx="396044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</a:bodyPr>
          <a:lstStyle/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poder cumplir su rol a cabalidad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cuando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tú también llegues a ser </a:t>
            </a:r>
            <a:endParaRPr lang="es-MX" altLang="es-MX" sz="2400" b="1" dirty="0" smtClean="0">
              <a:solidFill>
                <a:srgbClr val="0000FF"/>
              </a:solidFill>
              <a:latin typeface="Edwardian Script ITC" panose="030303020407070D0804" pitchFamily="66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s-MX" altLang="es-MX" sz="2400" b="1" dirty="0" smtClean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la </a:t>
            </a:r>
            <a:r>
              <a:rPr lang="es-MX" altLang="es-MX" sz="2400" b="1" dirty="0">
                <a:solidFill>
                  <a:srgbClr val="0000FF"/>
                </a:solidFill>
                <a:latin typeface="Edwardian Script ITC" panose="030303020407070D0804" pitchFamily="66" charset="0"/>
                <a:ea typeface="Times New Roman" pitchFamily="18" charset="0"/>
                <a:cs typeface="Times New Roman" pitchFamily="18" charset="0"/>
              </a:rPr>
              <a:t>abuela de alguien más.</a:t>
            </a:r>
          </a:p>
        </p:txBody>
      </p:sp>
      <p:pic>
        <p:nvPicPr>
          <p:cNvPr id="4098" name="Picture 2" descr="C:\Users\capiA\Desktop\image-201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81572"/>
            <a:ext cx="3384376" cy="2521360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77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/>
      <p:bldP spid="5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4000" r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MAILS\Frases Facebook\13125_831905256856895_872828915122152551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1510"/>
            <a:ext cx="8064896" cy="4320480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6830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979712" y="4155926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lvl="0" algn="ctr"/>
            <a:r>
              <a:rPr lang="es-MX" altLang="es-MX" sz="2000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6"/>
              </a:rPr>
              <a:t>@</a:t>
            </a:r>
            <a:r>
              <a:rPr lang="es-MX" altLang="es-MX" sz="2000" dirty="0" err="1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6"/>
              </a:rPr>
              <a:t>wendycgmz</a:t>
            </a:r>
            <a:endParaRPr lang="es-ES" sz="2400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Teresa Donoso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Snowdreams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Bandari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542732" y="466137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6745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ripple dir="r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95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2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wedge/>
      </p:transition>
    </mc:Choice>
    <mc:Fallback xmlns="">
      <p:transition spd="slow" advClick="0" advTm="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1823</TotalTime>
  <Words>331</Words>
  <Application>Microsoft Office PowerPoint</Application>
  <PresentationFormat>Presentación en pantalla (16:9)</PresentationFormat>
  <Paragraphs>89</Paragraphs>
  <Slides>18</Slides>
  <Notes>0</Notes>
  <HiddenSlides>1</HiddenSlides>
  <MMClips>2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1_Diseño predeterminado</vt:lpstr>
      <vt:lpstr>1_Tema de Office</vt:lpstr>
      <vt:lpstr>Tema de Office</vt:lpstr>
      <vt:lpstr>6_Tema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Cosas que suceden cuando creces con tus abuelos</dc:title>
  <dc:creator>Eaglenest</dc:creator>
  <cp:lastModifiedBy>Eaglenest</cp:lastModifiedBy>
  <cp:revision>159</cp:revision>
  <dcterms:created xsi:type="dcterms:W3CDTF">2015-03-21T13:32:37Z</dcterms:created>
  <dcterms:modified xsi:type="dcterms:W3CDTF">2015-07-05T18:09:08Z</dcterms:modified>
</cp:coreProperties>
</file>