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embeddedFontLst>
    <p:embeddedFont>
      <p:font typeface="A Charming Font Expanded" pitchFamily="2" charset="0"/>
      <p:regular r:id="rId4"/>
    </p:embeddedFont>
    <p:embeddedFont>
      <p:font typeface="Calibri" pitchFamily="34" charset="0"/>
      <p:regular r:id="rId5"/>
      <p:bold r:id="rId6"/>
      <p:italic r:id="rId7"/>
      <p:boldItalic r:id="rId8"/>
    </p:embeddedFont>
    <p:embeddedFont>
      <p:font typeface="Kristen ITC" pitchFamily="66" charset="0"/>
      <p:regular r:id="rId9"/>
    </p:embeddedFont>
  </p:embeddedFontLst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kHAx7kqflC4vrLZ3Y2kwg==" hashData="sA8GhdOCoeZSAdzBtROwFBvp4O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6E8DE"/>
    <a:srgbClr val="EACBB4"/>
    <a:srgbClr val="89512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596828-B954-4AB8-A008-8BEC155F0C9D}" type="datetimeFigureOut">
              <a:rPr lang="es-UY"/>
              <a:pPr>
                <a:defRPr/>
              </a:pPr>
              <a:t>13/04/2016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C68E0-9519-474C-A6D8-6D55BA928BD0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59BE3-4481-47A5-B10D-CA93F0BB2107}" type="datetimeFigureOut">
              <a:rPr lang="es-UY"/>
              <a:pPr>
                <a:defRPr/>
              </a:pPr>
              <a:t>13/04/2016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C5C7A-D54D-4817-B5EF-78C062FB6B4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8D712-4AE3-4CAA-A583-A094266CA556}" type="datetimeFigureOut">
              <a:rPr lang="es-UY"/>
              <a:pPr>
                <a:defRPr/>
              </a:pPr>
              <a:t>13/04/2016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48CDF-F415-4E82-998E-CA77DCF919C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2A72B-798D-465B-B651-9948A2282BA0}" type="datetimeFigureOut">
              <a:rPr lang="es-UY"/>
              <a:pPr>
                <a:defRPr/>
              </a:pPr>
              <a:t>13/04/2016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717CF-0B4E-466A-BBA5-08FF193E3107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F5B94-F647-48E4-869B-67C0BA70E18B}" type="datetimeFigureOut">
              <a:rPr lang="es-UY"/>
              <a:pPr>
                <a:defRPr/>
              </a:pPr>
              <a:t>13/04/2016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3271E-FE7D-4B26-A7DA-F252EC162806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9E701-8D4E-42A4-85C0-3B07DE41A82C}" type="datetimeFigureOut">
              <a:rPr lang="es-UY"/>
              <a:pPr>
                <a:defRPr/>
              </a:pPr>
              <a:t>13/04/2016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D83EB-33B2-4238-B643-9385632AE38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A4497-D3E8-438C-9F84-2FC491BD8976}" type="datetimeFigureOut">
              <a:rPr lang="es-UY"/>
              <a:pPr>
                <a:defRPr/>
              </a:pPr>
              <a:t>13/04/2016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DA95E-FD85-4973-B36E-500BAECE0D1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9B39F-C381-48EF-BB36-3D5257CA6B7E}" type="datetimeFigureOut">
              <a:rPr lang="es-UY"/>
              <a:pPr>
                <a:defRPr/>
              </a:pPr>
              <a:t>13/04/2016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9A673-37E5-4E24-BB28-BD2EFF210437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3FFAC-0FE7-45B5-B584-4CFEDDF06DFA}" type="datetimeFigureOut">
              <a:rPr lang="es-UY"/>
              <a:pPr>
                <a:defRPr/>
              </a:pPr>
              <a:t>13/04/2016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1AC87-94CE-49D6-96EB-49443F3A819B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2A81A-C251-41B4-8E07-E003A3F7E368}" type="datetimeFigureOut">
              <a:rPr lang="es-UY"/>
              <a:pPr>
                <a:defRPr/>
              </a:pPr>
              <a:t>13/04/2016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2EA55-B6EC-4270-9C66-79A1FA9102E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22ED4-46D9-461D-B806-12892EE3973C}" type="datetimeFigureOut">
              <a:rPr lang="es-UY"/>
              <a:pPr>
                <a:defRPr/>
              </a:pPr>
              <a:t>13/04/2016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758E9-C8C3-4B05-A69C-D4F51506EF4C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C6D6F9-58F1-457E-AB05-1BB82C067675}" type="datetimeFigureOut">
              <a:rPr lang="es-UY"/>
              <a:pPr>
                <a:defRPr/>
              </a:pPr>
              <a:t>13/04/2016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B890D7-C405-49ED-9629-C1B17AF95A30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3 Imagen" descr="Imagen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859338" y="4005263"/>
            <a:ext cx="1725612" cy="8001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Porque te tengo y no </a:t>
            </a:r>
            <a:b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</a:b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porque te pienso </a:t>
            </a:r>
            <a:endParaRPr lang="es-UY" sz="230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500563" y="4724400"/>
            <a:ext cx="2776537" cy="723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porque la noche está de ojos abiertos</a:t>
            </a:r>
            <a:r>
              <a:rPr lang="es-UY" dirty="0">
                <a:solidFill>
                  <a:srgbClr val="000000"/>
                </a:solidFill>
                <a:latin typeface="inherit"/>
                <a:cs typeface="Arial" pitchFamily="34" charset="0"/>
              </a:rPr>
              <a:t> </a:t>
            </a:r>
            <a:br>
              <a:rPr lang="es-UY" dirty="0">
                <a:solidFill>
                  <a:srgbClr val="000000"/>
                </a:solidFill>
                <a:latin typeface="inherit"/>
                <a:cs typeface="Arial" pitchFamily="34" charset="0"/>
              </a:rPr>
            </a:br>
            <a:endParaRPr lang="es-UY" dirty="0">
              <a:latin typeface="+mn-lt"/>
              <a:cs typeface="+mn-cs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500563" y="5732463"/>
            <a:ext cx="2886075" cy="8016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porque has venido a recoger tu imagen </a:t>
            </a:r>
            <a:b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</a:b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y eres mejor que todas las imágenes</a:t>
            </a:r>
            <a:r>
              <a:rPr lang="es-UY" dirty="0">
                <a:solidFill>
                  <a:srgbClr val="000000"/>
                </a:solidFill>
                <a:latin typeface="inherit"/>
                <a:cs typeface="Arial" pitchFamily="34" charset="0"/>
              </a:rPr>
              <a:t> </a:t>
            </a:r>
            <a:endParaRPr lang="es-UY" dirty="0">
              <a:latin typeface="+mn-lt"/>
              <a:cs typeface="+mn-cs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427538" y="5300663"/>
            <a:ext cx="2566987" cy="4460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porque la noche pasa y digo amor</a:t>
            </a:r>
            <a:r>
              <a:rPr lang="es-UY" dirty="0">
                <a:solidFill>
                  <a:srgbClr val="000000"/>
                </a:solidFill>
                <a:latin typeface="inherit"/>
                <a:cs typeface="Arial" pitchFamily="34" charset="0"/>
              </a:rPr>
              <a:t> </a:t>
            </a:r>
            <a:endParaRPr lang="es-UY" dirty="0">
              <a:latin typeface="+mn-lt"/>
              <a:cs typeface="+mn-cs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851275" y="260350"/>
            <a:ext cx="1847850" cy="5540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+mn-cs"/>
              </a:rPr>
              <a:t>Corazon </a:t>
            </a:r>
            <a:r>
              <a:rPr lang="en-US" sz="3000" dirty="0" err="1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+mn-cs"/>
              </a:rPr>
              <a:t>Coraza</a:t>
            </a:r>
            <a:endParaRPr lang="es-UY" sz="300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867400" y="260350"/>
            <a:ext cx="1876425" cy="5857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+mn-cs"/>
              </a:rPr>
              <a:t>Mario Benedetti</a:t>
            </a:r>
            <a:endParaRPr lang="es-UY" sz="320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3924300" y="908050"/>
            <a:ext cx="4464050" cy="288131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  <p:sp>
        <p:nvSpPr>
          <p:cNvPr id="15" name="14 CuadroTexto"/>
          <p:cNvSpPr txBox="1"/>
          <p:nvPr/>
        </p:nvSpPr>
        <p:spPr>
          <a:xfrm>
            <a:off x="4500563" y="4005263"/>
            <a:ext cx="3186112" cy="4460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porque eres linda desde el pie hasta el alma</a:t>
            </a:r>
            <a:endParaRPr lang="es-UY" sz="230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859338" y="4365625"/>
            <a:ext cx="2762250" cy="446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porque eres buena desde el alma a mí</a:t>
            </a:r>
            <a:endParaRPr lang="es-UY" sz="230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572000" y="5084763"/>
            <a:ext cx="2811463" cy="8001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porque te escondes dulce en el orgullo </a:t>
            </a:r>
            <a:b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</a:b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pequeña y dulce </a:t>
            </a:r>
            <a:endParaRPr lang="es-UY" sz="230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5219700" y="5949950"/>
            <a:ext cx="1204913" cy="446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corazón coraza</a:t>
            </a:r>
            <a:endParaRPr lang="es-UY" sz="230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5292725" y="4149725"/>
            <a:ext cx="1550988" cy="80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porque eres mía </a:t>
            </a:r>
            <a:b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</a:b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porque no eres mía</a:t>
            </a:r>
            <a:r>
              <a:rPr lang="es-UY" dirty="0">
                <a:solidFill>
                  <a:srgbClr val="000000"/>
                </a:solidFill>
                <a:latin typeface="inherit"/>
                <a:cs typeface="Arial" pitchFamily="34" charset="0"/>
              </a:rPr>
              <a:t> </a:t>
            </a:r>
            <a:endParaRPr lang="es-UY" dirty="0">
              <a:latin typeface="+mn-lt"/>
              <a:cs typeface="+mn-cs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5076825" y="4941888"/>
            <a:ext cx="1851025" cy="8001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porque te miro y muero </a:t>
            </a:r>
            <a:b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</a:b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y peor que muero </a:t>
            </a:r>
            <a:endParaRPr lang="es-UY" sz="230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5148263" y="5732463"/>
            <a:ext cx="1574800" cy="8016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si no te miro amor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si no te miro</a:t>
            </a:r>
            <a:r>
              <a:rPr lang="es-UY" dirty="0">
                <a:solidFill>
                  <a:srgbClr val="000000"/>
                </a:solidFill>
                <a:latin typeface="inherit"/>
                <a:cs typeface="Arial" pitchFamily="34" charset="0"/>
              </a:rPr>
              <a:t> </a:t>
            </a:r>
            <a:endParaRPr lang="es-UY" dirty="0">
              <a:latin typeface="+mn-lt"/>
              <a:cs typeface="+mn-cs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4716463" y="4149725"/>
            <a:ext cx="2797175" cy="446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porque tú siempre existes dondequiera</a:t>
            </a:r>
            <a:r>
              <a:rPr lang="es-UY" dirty="0">
                <a:solidFill>
                  <a:srgbClr val="000000"/>
                </a:solidFill>
                <a:latin typeface="inherit"/>
                <a:cs typeface="Arial" pitchFamily="34" charset="0"/>
              </a:rPr>
              <a:t> </a:t>
            </a:r>
            <a:endParaRPr lang="es-UY" dirty="0">
              <a:latin typeface="+mn-lt"/>
              <a:cs typeface="+mn-cs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4787900" y="4508500"/>
            <a:ext cx="2566988" cy="4476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pero existes mejor donde te quiero</a:t>
            </a:r>
            <a:r>
              <a:rPr lang="es-UY" dirty="0">
                <a:solidFill>
                  <a:srgbClr val="000000"/>
                </a:solidFill>
                <a:latin typeface="inherit"/>
                <a:cs typeface="Arial" pitchFamily="34" charset="0"/>
              </a:rPr>
              <a:t> </a:t>
            </a:r>
            <a:endParaRPr lang="es-UY" dirty="0">
              <a:latin typeface="+mn-lt"/>
              <a:cs typeface="+mn-cs"/>
            </a:endParaRPr>
          </a:p>
        </p:txBody>
      </p:sp>
      <p:pic>
        <p:nvPicPr>
          <p:cNvPr id="30" name="29 Imagen" descr="Imagen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4300" y="908050"/>
            <a:ext cx="4464050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30 Imagen" descr="rural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4300" y="908050"/>
            <a:ext cx="4464050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CuadroTexto"/>
          <p:cNvSpPr txBox="1"/>
          <p:nvPr/>
        </p:nvSpPr>
        <p:spPr>
          <a:xfrm>
            <a:off x="5003800" y="4868863"/>
            <a:ext cx="1989138" cy="8001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porque tu boca es sangre </a:t>
            </a:r>
            <a:b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</a:b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y tienes frío</a:t>
            </a:r>
            <a:endParaRPr lang="es-UY" sz="230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5003800" y="5589588"/>
            <a:ext cx="1793875" cy="8001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tengo que amarte amor </a:t>
            </a:r>
            <a:b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</a:b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tengo que amarte</a:t>
            </a:r>
            <a:r>
              <a:rPr lang="es-UY" dirty="0">
                <a:solidFill>
                  <a:srgbClr val="000000"/>
                </a:solidFill>
                <a:latin typeface="inherit"/>
                <a:cs typeface="Arial" pitchFamily="34" charset="0"/>
              </a:rPr>
              <a:t> </a:t>
            </a:r>
            <a:endParaRPr lang="es-UY" dirty="0">
              <a:latin typeface="+mn-lt"/>
              <a:cs typeface="+mn-cs"/>
            </a:endParaRPr>
          </a:p>
        </p:txBody>
      </p:sp>
      <p:pic>
        <p:nvPicPr>
          <p:cNvPr id="28" name="27 Imagen" descr="Imagen3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4300" y="908050"/>
            <a:ext cx="4464050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28 CuadroTexto"/>
          <p:cNvSpPr txBox="1"/>
          <p:nvPr/>
        </p:nvSpPr>
        <p:spPr>
          <a:xfrm>
            <a:off x="4859338" y="4149725"/>
            <a:ext cx="2589212" cy="446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aunque esta herida duela como dos</a:t>
            </a:r>
            <a:r>
              <a:rPr lang="es-UY" dirty="0">
                <a:solidFill>
                  <a:srgbClr val="000000"/>
                </a:solidFill>
                <a:latin typeface="inherit"/>
                <a:cs typeface="Arial" pitchFamily="34" charset="0"/>
              </a:rPr>
              <a:t> </a:t>
            </a:r>
            <a:endParaRPr lang="es-UY" dirty="0">
              <a:latin typeface="+mn-lt"/>
              <a:cs typeface="+mn-cs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4859338" y="4652963"/>
            <a:ext cx="2513012" cy="4460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aunque te busque y no te encuentre</a:t>
            </a:r>
            <a:endParaRPr lang="es-UY" sz="230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4932363" y="5229225"/>
            <a:ext cx="2125662" cy="1154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y aunque </a:t>
            </a:r>
            <a:b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</a:br>
            <a: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  <a:t>la noche pase y yo te tenga </a:t>
            </a:r>
            <a:br>
              <a:rPr lang="es-UY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Arial" pitchFamily="34" charset="0"/>
              </a:rPr>
            </a:br>
            <a:endParaRPr lang="es-UY" sz="230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5651500" y="5949950"/>
            <a:ext cx="536575" cy="446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300" dirty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  <a:cs typeface="+mn-cs"/>
              </a:rPr>
              <a:t>Y no</a:t>
            </a:r>
            <a:endParaRPr lang="es-UY" sz="230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  <a:cs typeface="+mn-cs"/>
            </a:endParaRPr>
          </a:p>
        </p:txBody>
      </p:sp>
      <p:pic>
        <p:nvPicPr>
          <p:cNvPr id="35" name="34 Imagen" descr="castelofancy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4300" y="908050"/>
            <a:ext cx="4464050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37 Rectángulo"/>
          <p:cNvSpPr/>
          <p:nvPr/>
        </p:nvSpPr>
        <p:spPr>
          <a:xfrm>
            <a:off x="3923928" y="908720"/>
            <a:ext cx="4464496" cy="2880320"/>
          </a:xfrm>
          <a:prstGeom prst="rect">
            <a:avLst/>
          </a:prstGeom>
          <a:noFill/>
          <a:ln w="31750" cmpd="thinThick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0" name="39 CuadroTexto"/>
          <p:cNvSpPr txBox="1"/>
          <p:nvPr/>
        </p:nvSpPr>
        <p:spPr>
          <a:xfrm>
            <a:off x="4932040" y="4293096"/>
            <a:ext cx="2111475" cy="5832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190" dirty="0" smtClean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</a:rPr>
              <a:t>inesgaret@gmail.com</a:t>
            </a:r>
            <a:endParaRPr lang="es-UY" sz="319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</a:endParaRPr>
          </a:p>
        </p:txBody>
      </p:sp>
      <p:sp>
        <p:nvSpPr>
          <p:cNvPr id="41" name="40 CuadroTexto"/>
          <p:cNvSpPr txBox="1"/>
          <p:nvPr/>
        </p:nvSpPr>
        <p:spPr>
          <a:xfrm>
            <a:off x="899592" y="6407107"/>
            <a:ext cx="1537600" cy="4508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330" dirty="0" smtClean="0">
                <a:solidFill>
                  <a:schemeClr val="accent2">
                    <a:lumMod val="75000"/>
                  </a:schemeClr>
                </a:solidFill>
                <a:latin typeface="A Charming Font Expanded" pitchFamily="2" charset="0"/>
              </a:rPr>
              <a:t>Imagenes - internet</a:t>
            </a:r>
            <a:endParaRPr lang="es-UY" sz="2330" dirty="0">
              <a:solidFill>
                <a:schemeClr val="accent2">
                  <a:lumMod val="75000"/>
                </a:schemeClr>
              </a:solidFill>
              <a:latin typeface="A Charming Font Expanded" pitchFamily="2" charset="0"/>
            </a:endParaRPr>
          </a:p>
        </p:txBody>
      </p:sp>
      <p:sp>
        <p:nvSpPr>
          <p:cNvPr id="42" name="4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/>
          </a:p>
        </p:txBody>
      </p:sp>
    </p:spTree>
  </p:cSld>
  <p:clrMapOvr>
    <a:masterClrMapping/>
  </p:clrMapOvr>
  <p:transition spd="slow" advClick="0">
    <p:sndAc>
      <p:stSnd>
        <p:snd r:embed="rId2" name="3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000"/>
                            </p:stCondLst>
                            <p:childTnLst>
                              <p:par>
                                <p:cTn id="22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000"/>
                            </p:stCondLst>
                            <p:childTnLst>
                              <p:par>
                                <p:cTn id="3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000"/>
                            </p:stCondLst>
                            <p:childTnLst>
                              <p:par>
                                <p:cTn id="4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000"/>
                            </p:stCondLst>
                            <p:childTnLst>
                              <p:par>
                                <p:cTn id="46" presetID="2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0"/>
                            </p:stCondLst>
                            <p:childTnLst>
                              <p:par>
                                <p:cTn id="50" presetID="2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8500"/>
                            </p:stCondLst>
                            <p:childTnLst>
                              <p:par>
                                <p:cTn id="54" presetID="2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1000"/>
                            </p:stCondLst>
                            <p:childTnLst>
                              <p:par>
                                <p:cTn id="6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4000"/>
                            </p:stCondLst>
                            <p:childTnLst>
                              <p:par>
                                <p:cTn id="74" presetID="2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8500"/>
                            </p:stCondLst>
                            <p:childTnLst>
                              <p:par>
                                <p:cTn id="78" presetID="2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3000"/>
                            </p:stCondLst>
                            <p:childTnLst>
                              <p:par>
                                <p:cTn id="82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000"/>
                            </p:stCondLst>
                            <p:childTnLst>
                              <p:par>
                                <p:cTn id="9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8000"/>
                            </p:stCondLst>
                            <p:childTnLst>
                              <p:par>
                                <p:cTn id="99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1500"/>
                            </p:stCondLst>
                            <p:childTnLst>
                              <p:par>
                                <p:cTn id="103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0"/>
                            </p:stCondLst>
                            <p:childTnLst>
                              <p:par>
                                <p:cTn id="107" presetID="2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9000"/>
                            </p:stCondLst>
                            <p:childTnLst>
                              <p:par>
                                <p:cTn id="111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71000"/>
                            </p:stCondLst>
                            <p:childTnLst>
                              <p:par>
                                <p:cTn id="12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4000"/>
                            </p:stCondLst>
                            <p:childTnLst>
                              <p:par>
                                <p:cTn id="131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7500"/>
                            </p:stCondLst>
                            <p:childTnLst>
                              <p:par>
                                <p:cTn id="135" presetID="2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83000"/>
                            </p:stCondLst>
                            <p:childTnLst>
                              <p:par>
                                <p:cTn id="13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86000"/>
                            </p:stCondLst>
                            <p:childTnLst>
                              <p:par>
                                <p:cTn id="143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8000"/>
                            </p:stCondLst>
                            <p:childTnLst>
                              <p:par>
                                <p:cTn id="156" presetID="2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92500"/>
                            </p:stCondLst>
                            <p:childTnLst>
                              <p:par>
                                <p:cTn id="160" presetID="2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5" grpId="1"/>
      <p:bldP spid="6" grpId="0"/>
      <p:bldP spid="6" grpId="1"/>
      <p:bldP spid="7" grpId="0"/>
      <p:bldP spid="7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24" grpId="0"/>
      <p:bldP spid="24" grpId="1"/>
      <p:bldP spid="25" grpId="0"/>
      <p:bldP spid="26" grpId="0"/>
      <p:bldP spid="21" grpId="0"/>
      <p:bldP spid="21" grpId="1"/>
      <p:bldP spid="23" grpId="0"/>
      <p:bldP spid="23" grpId="1"/>
      <p:bldP spid="22" grpId="0"/>
      <p:bldP spid="22" grpId="1"/>
      <p:bldP spid="27" grpId="0"/>
      <p:bldP spid="27" grpId="1"/>
      <p:bldP spid="29" grpId="0"/>
      <p:bldP spid="29" grpId="1"/>
      <p:bldP spid="32" grpId="0"/>
      <p:bldP spid="32" grpId="1"/>
      <p:bldP spid="33" grpId="0"/>
      <p:bldP spid="33" grpId="1"/>
      <p:bldP spid="34" grpId="0"/>
      <p:bldP spid="34" grpId="1"/>
      <p:bldP spid="40" grpId="0"/>
      <p:bldP spid="42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126</Words>
  <Application>Microsoft Office PowerPoint</Application>
  <PresentationFormat>Presentación en pantalla (4:3)</PresentationFormat>
  <Paragraphs>26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A Charming Font Expanded</vt:lpstr>
      <vt:lpstr>inherit</vt:lpstr>
      <vt:lpstr>Calibri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48</cp:revision>
  <dcterms:created xsi:type="dcterms:W3CDTF">2016-04-11T20:42:10Z</dcterms:created>
  <dcterms:modified xsi:type="dcterms:W3CDTF">2016-04-13T16:26:08Z</dcterms:modified>
</cp:coreProperties>
</file>