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302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HHgCBV+5xbXo5n0gx3/gQ==" hashData="+mPUchHx/2QR4Qpodf98z+l4NiYVTSfnv34+zwD1oVVDHvlaexCMxWEN5N3z9clHUf30oQBHD4dqIIBhMchhL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84" autoAdjust="0"/>
  </p:normalViewPr>
  <p:slideViewPr>
    <p:cSldViewPr snapToGrid="0">
      <p:cViewPr>
        <p:scale>
          <a:sx n="60" d="100"/>
          <a:sy n="60" d="100"/>
        </p:scale>
        <p:origin x="917" y="4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DAB0CB-11D4-4A80-88EB-889EABAE9A78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47F7EE-9D4D-436C-ABC0-3B9D30858A8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1339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47F7EE-9D4D-436C-ABC0-3B9D30858A87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4575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046920-E9B5-4C41-90E3-C4C473DE4F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127707-F86E-492B-BCB4-D3397AF536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933DC3-E723-48B6-8D79-6DDE0BCF9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821CE5-2473-4AB3-AD37-17B7952EC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A6EC7D-855E-4703-A41F-2D67F30CD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8113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0E3812-8FA7-474E-82F1-49BED7DF2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5C060C3-91AE-489E-9205-8DF95C12DA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7C8094-920D-42C6-97C0-D8C0B9C7B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132288-1ADE-479B-96E4-1D0DBE47C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43A318-08EB-4E94-946A-9B4BB97C8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2997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E27EAF-D779-4C12-8869-13681D030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2A816D-137B-4B51-AE70-542388802F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534496-0674-42CB-9D6B-6CA9FF1D2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945539D-83F0-4EF6-8207-C12FD3F8D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6C9C74E-F80D-4838-8FB5-EC9F7EFA6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79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4F86A9-579C-4CBA-96AC-0BE555172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DEDFE97-30BC-4C44-9356-D5E167034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0794DC9-A5A2-4100-A416-BC0BFAAEA4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C61F881-B7FC-41D4-A39A-5D065E757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1F51EFD-8730-479F-BAF6-54C2C2889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8AF46A7-6164-4AA2-AC44-C913A706F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1636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69B5F8-4C60-48D9-B916-657ED58FF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75147EC-327C-42F8-8561-5CF1F3B087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73BF135-19FE-4D2F-A677-D76B03B94E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E510E96-78D6-45E7-AC02-BC3D968612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C4A6BDE-8220-4994-8B95-56177F12B2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C954092-3B72-4B3D-81A7-B24DE831F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702B7BA-6AA6-4078-9D40-31B0DA8BE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0443B1F-03B0-47C4-9D50-3993B3F97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8973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502FDB-341B-4E49-AFBB-0D6AF6C26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E35355D-ABA0-43E8-A4C9-BE8D59690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EDF59A8-A614-48EC-955B-38F20E480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0419B8D-7778-4812-A4B9-04E8DA966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3857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0929916-86F0-440D-8792-D8D5867F9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81951CA-D0D3-4AB3-89F8-E62D4AB39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88452CA-A660-4516-A04D-30705095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200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5FE99C-EF09-428B-A869-A89DC4286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A165322-C72D-4D1F-95C1-464104EB6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E137305-202C-4040-A810-34DC324940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69C7840-F48C-474E-866D-65923CCCC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123BD4F-6D5A-45BD-A9BF-E3343A19D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F32D29C-0C15-48AE-8E4C-A9C41D328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6904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935B3D-D42E-4610-8593-6E1D40C1D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B075520-224D-4CC1-B31E-8B1ECD747A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473EF43-071F-4EA6-80E4-5F67EA4139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2E63566-54A1-4BA0-BFB2-087A52F1E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0ED04FD-604C-4CCF-9775-B09A258BA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C4DF8C8-88CE-4B50-A059-9CCF8A16B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3105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1FFBDA-63D0-409D-B3D8-C23249A18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B519A4E-525D-41E8-9144-535665D0BC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747A85-D412-456A-8E43-8A50F8564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6182D3-CD1E-4199-BB8D-CBB8D88BC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7E7755A-00F0-42B3-8CA0-CF1B04097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0044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C48868F-6946-4F88-8FFA-EF91CAE914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22A83DB-49E0-4D24-9362-9C598E097C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F4C45C-2BB9-4FFE-97C2-B657DD703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4AC4CFD-0C68-4D5B-94BD-405926019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6A4612-9547-41E1-A114-D9B2BB551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3407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B50DA0-E575-7883-3FCA-A4D1292D54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272FE44-3E78-45E2-0537-EF40C3FDCA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62AD72-CA5C-0394-FCA6-FA0D11C5C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46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9AA5BC3-37B1-40F7-85F5-136B8BB2D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8907FFD-CE3C-46C2-804E-734E11947F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60483C-953F-493F-B8F0-A9E3A35D01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3B690-BFB4-4380-B042-CF0A6B799747}" type="datetimeFigureOut">
              <a:rPr lang="es-ES" smtClean="0"/>
              <a:t>04/08/2024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73EA90-FBCB-48B5-B603-7BA5108A12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D12223-21FF-479F-99A2-D5B0D9744F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FE057-59A7-4F55-BB7B-E02D9C73C2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6577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4C6D71F-8264-686C-11D1-F7893DE87B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53913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9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12" Type="http://schemas.openxmlformats.org/officeDocument/2006/relationships/image" Target="../media/image8.jpg"/><Relationship Id="rId17" Type="http://schemas.openxmlformats.org/officeDocument/2006/relationships/image" Target="../media/image13.png"/><Relationship Id="rId2" Type="http://schemas.openxmlformats.org/officeDocument/2006/relationships/audio" Target="../media/media1.wav"/><Relationship Id="rId16" Type="http://schemas.openxmlformats.org/officeDocument/2006/relationships/image" Target="../media/image12.gif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11" Type="http://schemas.openxmlformats.org/officeDocument/2006/relationships/image" Target="../media/image7.jpg"/><Relationship Id="rId5" Type="http://schemas.openxmlformats.org/officeDocument/2006/relationships/image" Target="../media/image1.gif"/><Relationship Id="rId15" Type="http://schemas.openxmlformats.org/officeDocument/2006/relationships/image" Target="../media/image11.jp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5">
            <a:extLst>
              <a:ext uri="{FF2B5EF4-FFF2-40B4-BE49-F238E27FC236}">
                <a16:creationId xmlns:a16="http://schemas.microsoft.com/office/drawing/2014/main" id="{7CF7DE49-D044-4B8E-943B-38780D6DC5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" b="21605"/>
          <a:stretch/>
        </p:blipFill>
        <p:spPr bwMode="auto">
          <a:xfrm>
            <a:off x="188843" y="178904"/>
            <a:ext cx="11814314" cy="65101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FDD842C-E9F9-C4FD-B714-0FE0AF16BC10}"/>
              </a:ext>
            </a:extLst>
          </p:cNvPr>
          <p:cNvSpPr txBox="1"/>
          <p:nvPr/>
        </p:nvSpPr>
        <p:spPr>
          <a:xfrm>
            <a:off x="188843" y="0"/>
            <a:ext cx="5367129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ES" sz="6600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Me</a:t>
            </a:r>
          </a:p>
          <a:p>
            <a:pPr eaLnBrk="1" hangingPunct="1">
              <a:defRPr/>
            </a:pPr>
            <a:r>
              <a:rPr lang="es-ES" sz="6600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vuelves </a:t>
            </a:r>
          </a:p>
          <a:p>
            <a:pPr eaLnBrk="1" hangingPunct="1">
              <a:defRPr/>
            </a:pPr>
            <a:r>
              <a:rPr lang="es-ES" sz="6600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        loco</a:t>
            </a:r>
          </a:p>
        </p:txBody>
      </p:sp>
      <p:pic>
        <p:nvPicPr>
          <p:cNvPr id="4" name="Picture 22">
            <a:extLst>
              <a:ext uri="{FF2B5EF4-FFF2-40B4-BE49-F238E27FC236}">
                <a16:creationId xmlns:a16="http://schemas.microsoft.com/office/drawing/2014/main" id="{5AA9E0B4-E9E5-4698-5F62-055B29AD7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67" b="9967"/>
          <a:stretch/>
        </p:blipFill>
        <p:spPr bwMode="auto">
          <a:xfrm>
            <a:off x="337930" y="347870"/>
            <a:ext cx="11549270" cy="61622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5">
            <a:extLst>
              <a:ext uri="{FF2B5EF4-FFF2-40B4-BE49-F238E27FC236}">
                <a16:creationId xmlns:a16="http://schemas.microsoft.com/office/drawing/2014/main" id="{1DA45CE8-F1A2-D50C-7CAD-67F46300C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83" b="7783"/>
          <a:stretch/>
        </p:blipFill>
        <p:spPr bwMode="auto">
          <a:xfrm>
            <a:off x="516836" y="347870"/>
            <a:ext cx="11337234" cy="61622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3">
            <a:extLst>
              <a:ext uri="{FF2B5EF4-FFF2-40B4-BE49-F238E27FC236}">
                <a16:creationId xmlns:a16="http://schemas.microsoft.com/office/drawing/2014/main" id="{6D5C8140-46C3-FD95-8593-7D121E6F0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2" b="9852"/>
          <a:stretch/>
        </p:blipFill>
        <p:spPr bwMode="auto">
          <a:xfrm>
            <a:off x="337930" y="347869"/>
            <a:ext cx="11516140" cy="61622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4">
            <a:extLst>
              <a:ext uri="{FF2B5EF4-FFF2-40B4-BE49-F238E27FC236}">
                <a16:creationId xmlns:a16="http://schemas.microsoft.com/office/drawing/2014/main" id="{DBD58BE6-0FA7-F048-3BC5-E8F1BA8227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2639" y="428176"/>
            <a:ext cx="2222685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  <a:cs typeface="Tahoma" panose="020B0604030504040204" pitchFamily="34" charset="0"/>
              </a:rPr>
              <a:t>Hay días, como hoy,</a:t>
            </a: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  <a:cs typeface="Tahoma" panose="020B0604030504040204" pitchFamily="34" charset="0"/>
              </a:rPr>
              <a:t> que no puedo dejar de imaginarnos juntos,</a:t>
            </a: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  <a:cs typeface="Tahoma" panose="020B0604030504040204" pitchFamily="34" charset="0"/>
              </a:rPr>
              <a:t> de sentir tus manos en mi piel,</a:t>
            </a:r>
          </a:p>
          <a:p>
            <a:pPr algn="ctr" eaLnBrk="1" hangingPunct="1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  <a:cs typeface="Tahoma" panose="020B0604030504040204" pitchFamily="34" charset="0"/>
              </a:rPr>
              <a:t> mi boca que te busca. </a:t>
            </a:r>
          </a:p>
        </p:txBody>
      </p:sp>
      <p:pic>
        <p:nvPicPr>
          <p:cNvPr id="8" name="Picture 26">
            <a:extLst>
              <a:ext uri="{FF2B5EF4-FFF2-40B4-BE49-F238E27FC236}">
                <a16:creationId xmlns:a16="http://schemas.microsoft.com/office/drawing/2014/main" id="{F27E71FF-798A-8601-737A-E21D961AB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37" b="11137"/>
          <a:stretch/>
        </p:blipFill>
        <p:spPr bwMode="auto">
          <a:xfrm>
            <a:off x="516835" y="546651"/>
            <a:ext cx="11161643" cy="57746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7">
            <a:extLst>
              <a:ext uri="{FF2B5EF4-FFF2-40B4-BE49-F238E27FC236}">
                <a16:creationId xmlns:a16="http://schemas.microsoft.com/office/drawing/2014/main" id="{4F52FAB1-C37D-ED73-BF7C-40F22D239D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6666" y="1166842"/>
            <a:ext cx="2222684" cy="452431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/>
          <a:p>
            <a:pPr algn="ctr" eaLnBrk="1" hangingPunct="1">
              <a:defRPr/>
            </a:pP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Aunque no te lo diga,</a:t>
            </a:r>
          </a:p>
          <a:p>
            <a:pPr algn="ctr" eaLnBrk="1" hangingPunct="1">
              <a:defRPr/>
            </a:pP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aunque no pueda hacerlo,</a:t>
            </a:r>
          </a:p>
          <a:p>
            <a:pPr algn="ctr" eaLnBrk="1" hangingPunct="1">
              <a:defRPr/>
            </a:pP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no dejo de sentir la añoranza de tu cuerpo.</a:t>
            </a:r>
            <a:endParaRPr lang="es-ES" altLang="es-ES" sz="3200" dirty="0">
              <a:solidFill>
                <a:schemeClr val="bg1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4" name="Picture 28">
            <a:extLst>
              <a:ext uri="{FF2B5EF4-FFF2-40B4-BE49-F238E27FC236}">
                <a16:creationId xmlns:a16="http://schemas.microsoft.com/office/drawing/2014/main" id="{4D2BC8F9-1E14-E817-5733-EE96FFC55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58" b="12658"/>
          <a:stretch/>
        </p:blipFill>
        <p:spPr bwMode="auto">
          <a:xfrm>
            <a:off x="715617" y="735496"/>
            <a:ext cx="10803835" cy="53770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9">
            <a:extLst>
              <a:ext uri="{FF2B5EF4-FFF2-40B4-BE49-F238E27FC236}">
                <a16:creationId xmlns:a16="http://schemas.microsoft.com/office/drawing/2014/main" id="{C26B7D41-64B3-AA22-93FE-F9589F756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9" b="12589"/>
          <a:stretch/>
        </p:blipFill>
        <p:spPr bwMode="auto">
          <a:xfrm>
            <a:off x="715617" y="735496"/>
            <a:ext cx="10803834" cy="53870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30">
            <a:extLst>
              <a:ext uri="{FF2B5EF4-FFF2-40B4-BE49-F238E27FC236}">
                <a16:creationId xmlns:a16="http://schemas.microsoft.com/office/drawing/2014/main" id="{095BCC64-E137-30F2-3F46-203223B13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20" b="12520"/>
          <a:stretch/>
        </p:blipFill>
        <p:spPr bwMode="auto">
          <a:xfrm>
            <a:off x="715617" y="725559"/>
            <a:ext cx="10803834" cy="53969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31">
            <a:extLst>
              <a:ext uri="{FF2B5EF4-FFF2-40B4-BE49-F238E27FC236}">
                <a16:creationId xmlns:a16="http://schemas.microsoft.com/office/drawing/2014/main" id="{8FA327F2-2470-F723-A1F4-8A9E89A6D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3281" y="2419915"/>
            <a:ext cx="2112962" cy="2008230"/>
          </a:xfrm>
          <a:prstGeom prst="rect">
            <a:avLst/>
          </a:prstGeom>
          <a:noFill/>
          <a:ln>
            <a:noFill/>
          </a:ln>
          <a:effectLst/>
        </p:spPr>
        <p:txBody>
          <a:bodyPr tIns="38088" bIns="0" anchor="ctr">
            <a:spAutoFit/>
          </a:bodyPr>
          <a:lstStyle/>
          <a:p>
            <a:pPr algn="ctr" eaLnBrk="1" hangingPunct="1">
              <a:defRPr/>
            </a:pPr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¡Me vuelve loco hablar contigo y no tocarte!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CB4D061-0B8C-0277-5F9E-28A7A131D564}"/>
              </a:ext>
            </a:extLst>
          </p:cNvPr>
          <p:cNvSpPr txBox="1"/>
          <p:nvPr/>
        </p:nvSpPr>
        <p:spPr>
          <a:xfrm>
            <a:off x="829868" y="7032282"/>
            <a:ext cx="5059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3F0C6C3F-4BFC-6147-1923-A6E76821F1A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831" y="6931924"/>
            <a:ext cx="1276190" cy="1342857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04201921-6DA6-0F19-EE86-AA8222E4033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47620BBF-7AF3-1E43-DE16-F174BD492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38"/>
            <a:ext cx="12191999" cy="68206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ángulo 35">
            <a:extLst>
              <a:ext uri="{FF2B5EF4-FFF2-40B4-BE49-F238E27FC236}">
                <a16:creationId xmlns:a16="http://schemas.microsoft.com/office/drawing/2014/main" id="{1D489673-4CF7-B7A3-A007-AC80341EDF28}"/>
              </a:ext>
            </a:extLst>
          </p:cNvPr>
          <p:cNvSpPr/>
          <p:nvPr/>
        </p:nvSpPr>
        <p:spPr>
          <a:xfrm>
            <a:off x="979226" y="5711604"/>
            <a:ext cx="107914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i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jrvg</a:t>
            </a:r>
            <a:endParaRPr lang="es-ES" sz="44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pic>
        <p:nvPicPr>
          <p:cNvPr id="37" name="audio1">
            <a:hlinkClick r:id="" action="ppaction://media"/>
            <a:extLst>
              <a:ext uri="{FF2B5EF4-FFF2-40B4-BE49-F238E27FC236}">
                <a16:creationId xmlns:a16="http://schemas.microsoft.com/office/drawing/2014/main" id="{B93E9A89-D647-C494-489E-11DF627BFA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4632325" y="8274781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6" presetID="9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3000"/>
                            </p:stCondLst>
                            <p:childTnLst>
                              <p:par>
                                <p:cTn id="60" presetID="5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7000"/>
                            </p:stCondLst>
                            <p:childTnLst>
                              <p:par>
                                <p:cTn id="66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8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9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1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4" presetID="56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75" dur="2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76" dur="2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77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1000"/>
                            </p:stCondLst>
                            <p:childTnLst>
                              <p:par>
                                <p:cTn id="8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4000"/>
                            </p:stCondLst>
                            <p:childTnLst>
                              <p:par>
                                <p:cTn id="89" presetID="17" presetClass="exit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3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7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500"/>
                            </p:stCondLst>
                            <p:childTnLst>
                              <p:par>
                                <p:cTn id="10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1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2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7" presetID="17" presetClass="exit" presetSubtype="1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8000"/>
                            </p:stCondLst>
                            <p:childTnLst>
                              <p:par>
                                <p:cTn id="12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42500"/>
                            </p:stCondLst>
                            <p:childTnLst>
                              <p:par>
                                <p:cTn id="13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4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2" grpId="0"/>
      <p:bldP spid="7" grpId="0"/>
      <p:bldP spid="7" grpId="1"/>
      <p:bldP spid="7" grpId="2"/>
      <p:bldP spid="9" grpId="0"/>
      <p:bldP spid="9" grpId="1"/>
      <p:bldP spid="9" grpId="2"/>
      <p:bldP spid="30" grpId="0"/>
      <p:bldP spid="30" grpId="1"/>
      <p:bldP spid="30" grpId="2"/>
      <p:bldP spid="32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637C9D5-B378-4887-0C97-5E366E7995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9B95005-0B26-DBCB-A7AA-CB3B4A920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C5AC87D-ED5E-BACF-1D21-97731774F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61A30FA-F24D-A03F-749C-2A3857076D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9D98ACA-06F3-CCF5-1246-00DF4A9EE2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62BB004-C3BA-EDDE-39FB-CDCB9B1D8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FA7D6B7-2340-1398-D5D9-5274ABCDD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4D3D109-58EE-7827-CFA9-F111D46B1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3DBEC44-A012-A179-2914-9924E897A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ECB3F6D-FD66-5B1B-2548-44B9DA0B26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CD6E716-754B-2589-C3F2-CA11F89BB0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975A11A-0B5A-D3B0-F82D-2583BD6420DD}"/>
              </a:ext>
            </a:extLst>
          </p:cNvPr>
          <p:cNvSpPr txBox="1"/>
          <p:nvPr/>
        </p:nvSpPr>
        <p:spPr>
          <a:xfrm>
            <a:off x="190500" y="7112000"/>
            <a:ext cx="109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777183962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100</Words>
  <Application>Microsoft Office PowerPoint</Application>
  <PresentationFormat>Panorámica</PresentationFormat>
  <Paragraphs>17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Abadi</vt:lpstr>
      <vt:lpstr>Aptos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jrvallegomez@outlook.es</dc:creator>
  <cp:keywords>poesia</cp:keywords>
  <cp:lastModifiedBy>jose ruiz</cp:lastModifiedBy>
  <cp:revision>11</cp:revision>
  <dcterms:created xsi:type="dcterms:W3CDTF">2022-11-19T10:45:10Z</dcterms:created>
  <dcterms:modified xsi:type="dcterms:W3CDTF">2024-08-04T12:34:27Z</dcterms:modified>
</cp:coreProperties>
</file>