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notesMasterIdLst>
    <p:notesMasterId r:id="rId8"/>
  </p:notesMasterIdLst>
  <p:sldIdLst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5Elw74V8XRdHzGBz2XW5A==" hashData="JRgPeFm5A5WZ9024/MjDUNmGd2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54" y="54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EE14E05-6D55-4CA4-B7EE-BE0B2085D3FE}" type="datetimeFigureOut">
              <a:rPr lang="es-AR"/>
              <a:pPr>
                <a:defRPr/>
              </a:pPr>
              <a:t>30/07/2017</a:t>
            </a:fld>
            <a:endParaRPr lang="es-AR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7433ABE-73D3-4C31-98F2-D4F084F328ED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E5BE2-714A-47E8-A2B9-9F1ED95AC42F}" type="datetimeFigureOut">
              <a:rPr lang="es-ES"/>
              <a:pPr>
                <a:defRPr/>
              </a:pPr>
              <a:t>30/07/2017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9432A-7ED7-4E07-A6C6-677AD8EA2F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E1FD0-A6B8-4591-9711-725F7E4F770A}" type="datetimeFigureOut">
              <a:rPr lang="es-ES"/>
              <a:pPr>
                <a:defRPr/>
              </a:pPr>
              <a:t>30/07/2017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3E80B-3F53-4A86-A048-05F04BEC3DB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41B075B-2F54-427C-A30C-87A3442B5C21}" type="datetimeFigureOut">
              <a:rPr lang="es-ES"/>
              <a:pPr>
                <a:defRPr/>
              </a:pPr>
              <a:t>30/07/2017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A4D15E3-2198-4547-81FD-D6B61BFF16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2E333AB-CD42-4078-9E5E-95CA1D0A672A}" type="datetimeFigureOut">
              <a:rPr lang="es-ES"/>
              <a:pPr>
                <a:defRPr/>
              </a:pPr>
              <a:t>30/07/2017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8F05A5E-3FB9-43C6-851F-02F5FC9D1A9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mailto:stellmar@g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hyperlink" Target="mailto:stellmar@g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s.wikipedia.org/wiki/Antonio_Gala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9840305829190354.jpg"/>
          <p:cNvPicPr>
            <a:picLocks noChangeAspect="1"/>
          </p:cNvPicPr>
          <p:nvPr/>
        </p:nvPicPr>
        <p:blipFill>
          <a:blip r:embed="rId3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611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203848" y="476672"/>
            <a:ext cx="3888432" cy="2880320"/>
          </a:xfrm>
          <a:prstGeom prst="frame">
            <a:avLst>
              <a:gd name="adj1" fmla="val 5904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C2A380"/>
            </a:solidFill>
          </a:ln>
          <a:effectLst>
            <a:outerShdw blurRad="50800" dist="152400" dir="8100000" algn="tr" rotWithShape="0">
              <a:schemeClr val="bg1">
                <a:lumMod val="95000"/>
                <a:lumOff val="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51520" y="188640"/>
            <a:ext cx="8640960" cy="6480720"/>
          </a:xfrm>
          <a:prstGeom prst="frame">
            <a:avLst>
              <a:gd name="adj1" fmla="val 2078"/>
            </a:avLst>
          </a:prstGeom>
          <a:gradFill flip="none" rotWithShape="1">
            <a:gsLst>
              <a:gs pos="0">
                <a:srgbClr val="C2A380">
                  <a:shade val="30000"/>
                  <a:satMod val="115000"/>
                </a:srgbClr>
              </a:gs>
              <a:gs pos="50000">
                <a:schemeClr val="tx2">
                  <a:lumMod val="50000"/>
                </a:schemeClr>
              </a:gs>
              <a:gs pos="100000">
                <a:schemeClr val="tx1">
                  <a:lumMod val="50000"/>
                </a:schemeClr>
              </a:gs>
            </a:gsLst>
            <a:lin ang="16200000" scaled="1"/>
            <a:tileRect/>
          </a:grad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pic>
        <p:nvPicPr>
          <p:cNvPr id="15" name="14 Imagen" descr="neusa1111ppt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9872" y="692696"/>
            <a:ext cx="3456384" cy="2448272"/>
          </a:xfrm>
          <a:prstGeom prst="rect">
            <a:avLst/>
          </a:prstGeom>
          <a:ln w="57150">
            <a:solidFill>
              <a:srgbClr val="C2A380"/>
            </a:solidFill>
          </a:ln>
          <a:effectLst>
            <a:outerShdw blurRad="50800" dist="152400" dir="8100000" algn="tr" rotWithShape="0">
              <a:srgbClr val="C2A380">
                <a:alpha val="4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85" name="22 Imagen" descr="Jeanne_Broca_23_09_2015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620713"/>
            <a:ext cx="3276600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395536" y="2276872"/>
            <a:ext cx="2694969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AR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Condena 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2843808" y="5157192"/>
            <a:ext cx="266130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Antonio Gala</a:t>
            </a:r>
            <a:endParaRPr lang="es-AR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blipFill>
                <a:blip r:embed="rId6"/>
                <a:stretch>
                  <a:fillRect/>
                </a:stretch>
              </a:blip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88" name="21 Imagen" descr="iglesita11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7900" y="4149725"/>
            <a:ext cx="6286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611"/>
            </a:avLst>
          </a:prstGeom>
          <a:blipFill>
            <a:blip r:embed="rId3" cstate="print"/>
            <a:stretch>
              <a:fillRect/>
            </a:stretch>
          </a:blip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pic>
        <p:nvPicPr>
          <p:cNvPr id="3092" name="20 Imagen" descr="Nice_Shoes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525" y="5589588"/>
            <a:ext cx="125253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Marco"/>
          <p:cNvSpPr/>
          <p:nvPr/>
        </p:nvSpPr>
        <p:spPr>
          <a:xfrm>
            <a:off x="251520" y="188640"/>
            <a:ext cx="8640960" cy="6480720"/>
          </a:xfrm>
          <a:prstGeom prst="frame">
            <a:avLst>
              <a:gd name="adj1" fmla="val 2078"/>
            </a:avLst>
          </a:prstGeom>
          <a:gradFill flip="none" rotWithShape="1">
            <a:gsLst>
              <a:gs pos="0">
                <a:srgbClr val="C2A380">
                  <a:shade val="30000"/>
                  <a:satMod val="115000"/>
                </a:srgbClr>
              </a:gs>
              <a:gs pos="50000">
                <a:schemeClr val="tx2">
                  <a:lumMod val="50000"/>
                </a:schemeClr>
              </a:gs>
              <a:gs pos="100000">
                <a:schemeClr val="tx1">
                  <a:lumMod val="50000"/>
                </a:schemeClr>
              </a:gs>
            </a:gsLst>
            <a:lin ang="16200000" scaled="1"/>
            <a:tileRect/>
          </a:grad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6" name="Rechthoek 4"/>
          <p:cNvSpPr/>
          <p:nvPr/>
        </p:nvSpPr>
        <p:spPr>
          <a:xfrm rot="5400000">
            <a:off x="3727871" y="2500312"/>
            <a:ext cx="6858000" cy="1857375"/>
          </a:xfrm>
          <a:prstGeom prst="rect">
            <a:avLst/>
          </a:prstGeom>
          <a:solidFill>
            <a:srgbClr val="FF9933">
              <a:alpha val="45882"/>
            </a:srgbClr>
          </a:solidFill>
          <a:ln>
            <a:solidFill>
              <a:srgbClr val="FF993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27" name="Rechthoek 3"/>
          <p:cNvSpPr/>
          <p:nvPr/>
        </p:nvSpPr>
        <p:spPr>
          <a:xfrm rot="5400000">
            <a:off x="-1600721" y="2500311"/>
            <a:ext cx="6858000" cy="1857375"/>
          </a:xfrm>
          <a:prstGeom prst="rect">
            <a:avLst/>
          </a:prstGeom>
          <a:solidFill>
            <a:srgbClr val="5672A2">
              <a:alpha val="46000"/>
            </a:srgbClr>
          </a:solidFill>
          <a:ln>
            <a:solidFill>
              <a:srgbClr val="5672A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28" name="Rechthoek 5"/>
          <p:cNvSpPr/>
          <p:nvPr/>
        </p:nvSpPr>
        <p:spPr>
          <a:xfrm rot="5400000">
            <a:off x="1143001" y="2500312"/>
            <a:ext cx="6858000" cy="1857375"/>
          </a:xfrm>
          <a:prstGeom prst="rect">
            <a:avLst/>
          </a:prstGeom>
          <a:solidFill>
            <a:srgbClr val="A3BEC1">
              <a:alpha val="46000"/>
            </a:srgbClr>
          </a:solidFill>
          <a:ln>
            <a:solidFill>
              <a:srgbClr val="709CA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29" name="Rechthoek 2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C2A380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 b="1" dirty="0">
              <a:solidFill>
                <a:srgbClr val="765999"/>
              </a:solidFill>
              <a:latin typeface="Monotype Corsiva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827584" y="3140968"/>
            <a:ext cx="794480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onotype Corsiva" pitchFamily="66" charset="0"/>
              </a:rPr>
              <a:t>La poesía es el género de la sinceridad última e irreversible.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3563888" y="3645024"/>
            <a:ext cx="1768433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onotype Corsiva" pitchFamily="66" charset="0"/>
              </a:rPr>
              <a:t>Mario Benedetti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2411760" y="1772816"/>
            <a:ext cx="382668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onotype Corsiva" pitchFamily="66" charset="0"/>
              </a:rPr>
              <a:t>Presentación Mar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5796136" y="5517232"/>
            <a:ext cx="227337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Avance automático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899592" y="5589240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Sin fines de lucro</a:t>
            </a:r>
            <a:endParaRPr lang="es-AR" sz="2400" dirty="0">
              <a:solidFill>
                <a:schemeClr val="tx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3" name="22 Imagen" descr="Colibrí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150" y="3573463"/>
            <a:ext cx="1779588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5671">
    <p:sndAc>
      <p:stSnd>
        <p:snd r:embed="rId2" name="08 - impossible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7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7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7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7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7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7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7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000"/>
                            </p:stCondLst>
                            <p:childTnLst>
                              <p:par>
                                <p:cTn id="6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22518 0.4085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" y="204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68 -0.07268 L -0.2658 -0.39768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9840305829190354.jpg"/>
          <p:cNvPicPr>
            <a:picLocks noChangeAspect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611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203848" y="476672"/>
            <a:ext cx="3888432" cy="2880320"/>
          </a:xfrm>
          <a:prstGeom prst="frame">
            <a:avLst>
              <a:gd name="adj1" fmla="val 5904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C2A380"/>
            </a:solidFill>
          </a:ln>
          <a:effectLst>
            <a:outerShdw blurRad="50800" dist="152400" dir="8100000" algn="tr" rotWithShape="0">
              <a:schemeClr val="bg1">
                <a:lumMod val="95000"/>
                <a:lumOff val="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51520" y="188640"/>
            <a:ext cx="8640960" cy="6480720"/>
          </a:xfrm>
          <a:prstGeom prst="frame">
            <a:avLst>
              <a:gd name="adj1" fmla="val 2078"/>
            </a:avLst>
          </a:prstGeom>
          <a:gradFill flip="none" rotWithShape="1">
            <a:gsLst>
              <a:gs pos="0">
                <a:srgbClr val="C2A380">
                  <a:shade val="30000"/>
                  <a:satMod val="115000"/>
                </a:srgbClr>
              </a:gs>
              <a:gs pos="50000">
                <a:schemeClr val="tx2">
                  <a:lumMod val="50000"/>
                </a:schemeClr>
              </a:gs>
              <a:gs pos="100000">
                <a:schemeClr val="tx1">
                  <a:lumMod val="50000"/>
                </a:schemeClr>
              </a:gs>
            </a:gsLst>
            <a:lin ang="16200000" scaled="1"/>
            <a:tileRect/>
          </a:grad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pic>
        <p:nvPicPr>
          <p:cNvPr id="15" name="14 Imagen" descr="neusa1111ppt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692696"/>
            <a:ext cx="3456384" cy="2448272"/>
          </a:xfrm>
          <a:prstGeom prst="rect">
            <a:avLst/>
          </a:prstGeom>
          <a:ln w="57150">
            <a:solidFill>
              <a:srgbClr val="C2A380"/>
            </a:solidFill>
          </a:ln>
          <a:effectLst>
            <a:outerShdw blurRad="50800" dist="152400" dir="8100000" algn="tr" rotWithShape="0">
              <a:srgbClr val="C2A380">
                <a:alpha val="4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109" name="22 Imagen" descr="Jeanne_Broca_23_09_201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620713"/>
            <a:ext cx="3276600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8" name="7 CuadroTexto"/>
          <p:cNvSpPr txBox="1">
            <a:spLocks noChangeArrowheads="1"/>
          </p:cNvSpPr>
          <p:nvPr/>
        </p:nvSpPr>
        <p:spPr bwMode="auto">
          <a:xfrm>
            <a:off x="395280" y="981075"/>
            <a:ext cx="2759090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trabajos forzados me condena</a:t>
            </a:r>
          </a:p>
          <a:p>
            <a:pPr algn="ctr">
              <a:defRPr/>
            </a:pP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</a:t>
            </a:r>
            <a:r>
              <a:rPr lang="es-ES" sz="1600" dirty="0" smtClean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 </a:t>
            </a: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corazón, del que te di la llave.</a:t>
            </a:r>
          </a:p>
          <a:p>
            <a:pPr algn="ctr">
              <a:defRPr/>
            </a:pP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</a:t>
            </a:r>
            <a:r>
              <a:rPr lang="es-ES" sz="1600" dirty="0" smtClean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 </a:t>
            </a: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quiero yo tormento que se acabe,</a:t>
            </a:r>
          </a:p>
          <a:p>
            <a:pPr algn="ctr">
              <a:defRPr/>
            </a:pP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</a:t>
            </a:r>
            <a:r>
              <a:rPr lang="es-ES" sz="1600" dirty="0" smtClean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dirty="0">
                <a:solidFill>
                  <a:srgbClr val="D7E4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acero reclamo mi cadena.</a:t>
            </a:r>
          </a:p>
          <a:p>
            <a:pPr algn="ctr">
              <a:defRPr/>
            </a:pPr>
            <a:endParaRPr lang="es-AR" dirty="0">
              <a:solidFill>
                <a:srgbClr val="D7E4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99" name="8 CuadroTexto"/>
          <p:cNvSpPr txBox="1">
            <a:spLocks noChangeArrowheads="1"/>
          </p:cNvSpPr>
          <p:nvPr/>
        </p:nvSpPr>
        <p:spPr bwMode="auto">
          <a:xfrm>
            <a:off x="416603" y="2276475"/>
            <a:ext cx="27815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Ni concibe mi mente mayor pena</a:t>
            </a:r>
          </a:p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que 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libertad sin beso que la trabe,</a:t>
            </a:r>
          </a:p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ni 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castigo concibe menos grave</a:t>
            </a:r>
          </a:p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que 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una celda de amor contigo llena.</a:t>
            </a:r>
            <a:endParaRPr lang="es-AR" sz="1600" dirty="0">
              <a:solidFill>
                <a:srgbClr val="D7E4BD"/>
              </a:solidFill>
              <a:latin typeface="Monotype Corsiva" pitchFamily="66" charset="0"/>
            </a:endParaRPr>
          </a:p>
        </p:txBody>
      </p:sp>
      <p:sp>
        <p:nvSpPr>
          <p:cNvPr id="16400" name="11 CuadroTexto"/>
          <p:cNvSpPr txBox="1">
            <a:spLocks noChangeArrowheads="1"/>
          </p:cNvSpPr>
          <p:nvPr/>
        </p:nvSpPr>
        <p:spPr bwMode="auto">
          <a:xfrm>
            <a:off x="323850" y="3716338"/>
            <a:ext cx="30908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No creo en más infierno que tu ausencia.</a:t>
            </a:r>
          </a:p>
          <a:p>
            <a:pPr algn="ctr"/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Paraíso sin ti, yo lo </a:t>
            </a:r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rechazo</a:t>
            </a:r>
            <a:endParaRPr lang="es-ES" sz="1600" dirty="0">
              <a:solidFill>
                <a:srgbClr val="D7E4BD"/>
              </a:solidFill>
              <a:latin typeface="Monotype Corsiva" pitchFamily="66" charset="0"/>
            </a:endParaRPr>
          </a:p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que 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ningún juez declare mi inocencia,</a:t>
            </a:r>
            <a:endParaRPr lang="es-AR" sz="1600" dirty="0">
              <a:solidFill>
                <a:srgbClr val="D7E4BD"/>
              </a:solidFill>
              <a:latin typeface="Monotype Corsiva" pitchFamily="66" charset="0"/>
            </a:endParaRPr>
          </a:p>
        </p:txBody>
      </p:sp>
      <p:sp>
        <p:nvSpPr>
          <p:cNvPr id="16401" name="13 CuadroTexto"/>
          <p:cNvSpPr txBox="1">
            <a:spLocks noChangeArrowheads="1"/>
          </p:cNvSpPr>
          <p:nvPr/>
        </p:nvSpPr>
        <p:spPr bwMode="auto">
          <a:xfrm>
            <a:off x="405491" y="4797425"/>
            <a:ext cx="278153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porque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, en este proceso a largo plazo</a:t>
            </a:r>
          </a:p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buscaré 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solamente la sentencia</a:t>
            </a:r>
          </a:p>
          <a:p>
            <a:pPr algn="ctr"/>
            <a:r>
              <a:rPr lang="es-ES" sz="1600" dirty="0" smtClean="0">
                <a:solidFill>
                  <a:srgbClr val="D7E4BD"/>
                </a:solidFill>
                <a:latin typeface="Monotype Corsiva" pitchFamily="66" charset="0"/>
              </a:rPr>
              <a:t>a cadena </a:t>
            </a:r>
            <a:r>
              <a:rPr lang="es-ES" sz="1600" dirty="0">
                <a:solidFill>
                  <a:srgbClr val="D7E4BD"/>
                </a:solidFill>
                <a:latin typeface="Monotype Corsiva" pitchFamily="66" charset="0"/>
              </a:rPr>
              <a:t>perpetua de tu abrazo.</a:t>
            </a:r>
            <a:endParaRPr lang="es-AR" sz="1600" dirty="0">
              <a:solidFill>
                <a:srgbClr val="D7E4BD"/>
              </a:solidFill>
              <a:latin typeface="Monotype Corsiva" pitchFamily="66" charset="0"/>
            </a:endParaRPr>
          </a:p>
        </p:txBody>
      </p:sp>
      <p:sp>
        <p:nvSpPr>
          <p:cNvPr id="16402" name="15 CuadroTexto"/>
          <p:cNvSpPr txBox="1">
            <a:spLocks noChangeArrowheads="1"/>
          </p:cNvSpPr>
          <p:nvPr/>
        </p:nvSpPr>
        <p:spPr bwMode="auto">
          <a:xfrm>
            <a:off x="900113" y="5661025"/>
            <a:ext cx="1296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>
                <a:solidFill>
                  <a:srgbClr val="D7E4BD"/>
                </a:solidFill>
                <a:latin typeface="Monotype Corsiva" pitchFamily="66" charset="0"/>
              </a:rPr>
              <a:t>Antonio Gala</a:t>
            </a:r>
          </a:p>
        </p:txBody>
      </p:sp>
      <p:pic>
        <p:nvPicPr>
          <p:cNvPr id="4115" name="19 Imagen" descr="iglesita1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7900" y="4149725"/>
            <a:ext cx="6286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20 Imagen" descr="Nice_Shoes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525" y="5589588"/>
            <a:ext cx="125253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21 Imagen" descr="iglesita1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3800" y="1989138"/>
            <a:ext cx="5048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4499992" y="2564904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Mar</a:t>
            </a:r>
            <a:endParaRPr lang="es-AR" sz="4000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7" name="16 CuadroTexto">
            <a:hlinkClick r:id="rId7"/>
          </p:cNvPr>
          <p:cNvSpPr txBox="1"/>
          <p:nvPr/>
        </p:nvSpPr>
        <p:spPr>
          <a:xfrm>
            <a:off x="3923928" y="6165304"/>
            <a:ext cx="3096344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chemeClr val="tx2">
                    <a:lumMod val="25000"/>
                  </a:schemeClr>
                </a:solidFill>
                <a:latin typeface="Monotype Corsiva" pitchFamily="66" charset="0"/>
              </a:rPr>
              <a:t>stellmar@gmail.com</a:t>
            </a:r>
            <a:endParaRPr lang="es-AR" sz="2000" dirty="0">
              <a:solidFill>
                <a:schemeClr val="tx2">
                  <a:lumMod val="2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65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9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Motion origin="layout" path="M -3.05556E-6 -4.81481E-6 L -0.00208 0.39399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97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/>
      <p:bldP spid="16399" grpId="0"/>
      <p:bldP spid="16400" grpId="0"/>
      <p:bldP spid="16401" grpId="0"/>
      <p:bldP spid="164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31 Flecha abajo"/>
          <p:cNvSpPr/>
          <p:nvPr/>
        </p:nvSpPr>
        <p:spPr>
          <a:xfrm flipH="1">
            <a:off x="7452320" y="476672"/>
            <a:ext cx="216024" cy="5904656"/>
          </a:xfrm>
          <a:prstGeom prst="downArrow">
            <a:avLst/>
          </a:prstGeom>
          <a:solidFill>
            <a:srgbClr val="5E5E4E"/>
          </a:solid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611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51520" y="188640"/>
            <a:ext cx="8640960" cy="6480720"/>
          </a:xfrm>
          <a:prstGeom prst="frame">
            <a:avLst>
              <a:gd name="adj1" fmla="val 2078"/>
            </a:avLst>
          </a:prstGeom>
          <a:gradFill flip="none" rotWithShape="1">
            <a:gsLst>
              <a:gs pos="0">
                <a:srgbClr val="C2A380">
                  <a:shade val="30000"/>
                  <a:satMod val="115000"/>
                </a:srgbClr>
              </a:gs>
              <a:gs pos="50000">
                <a:schemeClr val="tx2">
                  <a:lumMod val="50000"/>
                </a:schemeClr>
              </a:gs>
              <a:gs pos="100000">
                <a:schemeClr val="tx1">
                  <a:lumMod val="50000"/>
                </a:schemeClr>
              </a:gs>
            </a:gsLst>
            <a:lin ang="16200000" scaled="1"/>
            <a:tileRect/>
          </a:gradFill>
          <a:ln>
            <a:solidFill>
              <a:srgbClr val="C2A3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1" name="20 Flecha abajo"/>
          <p:cNvSpPr/>
          <p:nvPr/>
        </p:nvSpPr>
        <p:spPr>
          <a:xfrm flipH="1">
            <a:off x="1835696" y="476672"/>
            <a:ext cx="216024" cy="5904656"/>
          </a:xfrm>
          <a:prstGeom prst="downArrow">
            <a:avLst/>
          </a:prstGeom>
          <a:solidFill>
            <a:srgbClr val="5E5E4E"/>
          </a:solid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2" name="21 Elipse"/>
          <p:cNvSpPr/>
          <p:nvPr/>
        </p:nvSpPr>
        <p:spPr>
          <a:xfrm>
            <a:off x="1115616" y="692696"/>
            <a:ext cx="1656184" cy="1656184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3" name="22 Elipse"/>
          <p:cNvSpPr/>
          <p:nvPr/>
        </p:nvSpPr>
        <p:spPr>
          <a:xfrm>
            <a:off x="1259632" y="2780928"/>
            <a:ext cx="1296144" cy="127444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4" name="23 Elipse"/>
          <p:cNvSpPr/>
          <p:nvPr/>
        </p:nvSpPr>
        <p:spPr>
          <a:xfrm>
            <a:off x="1475656" y="4725144"/>
            <a:ext cx="914400" cy="9144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schemeClr val="tx2">
                  <a:lumMod val="9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8" name="27 Elipse"/>
          <p:cNvSpPr/>
          <p:nvPr/>
        </p:nvSpPr>
        <p:spPr>
          <a:xfrm>
            <a:off x="6732240" y="692696"/>
            <a:ext cx="1656184" cy="1656184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9" name="28 Elipse"/>
          <p:cNvSpPr/>
          <p:nvPr/>
        </p:nvSpPr>
        <p:spPr>
          <a:xfrm>
            <a:off x="6876256" y="2780928"/>
            <a:ext cx="1296144" cy="127444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0" name="29 Elipse"/>
          <p:cNvSpPr/>
          <p:nvPr/>
        </p:nvSpPr>
        <p:spPr>
          <a:xfrm>
            <a:off x="7092280" y="4725144"/>
            <a:ext cx="914400" cy="9144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5E5E4E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771775" y="908050"/>
            <a:ext cx="3816350" cy="3140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Su nombre de pila fue </a:t>
            </a: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Antonio Ángel Custodio Sergio Alejandro María de los Dolores Reina de los Mártires de la Santísima Trinidad y de Todos los Santos</a:t>
            </a:r>
            <a:r>
              <a:rPr lang="es-ES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.</a:t>
            </a:r>
            <a:r>
              <a:rPr lang="es-ES" baseline="300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hlinkClick r:id="rId6"/>
              </a:rPr>
              <a:t>2</a:t>
            </a:r>
            <a:r>
              <a:rPr lang="es-ES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​ Su lugar y año de nacimiento (1930) se citan de forma diferente en las fuentes bibliográficas.</a:t>
            </a:r>
          </a:p>
          <a:p>
            <a:pPr algn="ctr">
              <a:defRPr/>
            </a:pPr>
            <a:r>
              <a:rPr lang="es-ES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Vivió en Brazatortas hasta los 9 años. El resto de su infancia la pasó en Córdoba y cordobés dice sentirse</a:t>
            </a:r>
          </a:p>
          <a:p>
            <a:pPr algn="ctr">
              <a:defRPr/>
            </a:pPr>
            <a:endParaRPr lang="es-A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779838" y="476250"/>
            <a:ext cx="16668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Antonio Gala</a:t>
            </a:r>
            <a:endParaRPr lang="es-AR" sz="2400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563938" y="3933825"/>
            <a:ext cx="210978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Presentación Mar</a:t>
            </a:r>
            <a:endParaRPr lang="es-AR" sz="2400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563938" y="4365625"/>
            <a:ext cx="21367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Buenos Aires-Argentina</a:t>
            </a:r>
            <a:endParaRPr lang="es-AR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9" name="18 Marcador de fecha"/>
          <p:cNvSpPr>
            <a:spLocks noGrp="1"/>
          </p:cNvSpPr>
          <p:nvPr>
            <p:ph type="dt" sz="quarter" idx="10"/>
          </p:nvPr>
        </p:nvSpPr>
        <p:spPr>
          <a:xfrm>
            <a:off x="3995738" y="6092825"/>
            <a:ext cx="2133600" cy="365125"/>
          </a:xfrm>
        </p:spPr>
        <p:txBody>
          <a:bodyPr/>
          <a:lstStyle/>
          <a:p>
            <a:pPr>
              <a:defRPr/>
            </a:pPr>
            <a:fld id="{1378849E-EAD1-4307-8DE1-6EE4E73EF272}" type="datetime1">
              <a:rPr lang="es-ES" smtClean="0">
                <a:solidFill>
                  <a:schemeClr val="tx2">
                    <a:lumMod val="75000"/>
                  </a:schemeClr>
                </a:solidFill>
              </a:rPr>
              <a:pPr>
                <a:defRPr/>
              </a:pPr>
              <a:t>30/07/2017</a:t>
            </a:fld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30 Botón de acción: Final">
            <a:hlinkClick r:id="" action="ppaction://hlinkshowjump?jump=endshow" highlightClick="1"/>
          </p:cNvPr>
          <p:cNvSpPr/>
          <p:nvPr/>
        </p:nvSpPr>
        <p:spPr>
          <a:xfrm>
            <a:off x="8027988" y="6165850"/>
            <a:ext cx="504825" cy="215900"/>
          </a:xfrm>
          <a:prstGeom prst="actionButtonEnd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/>
          </a:p>
        </p:txBody>
      </p:sp>
      <p:sp>
        <p:nvSpPr>
          <p:cNvPr id="34" name="33 CuadroTexto">
            <a:hlinkClick r:id="rId7"/>
          </p:cNvPr>
          <p:cNvSpPr txBox="1"/>
          <p:nvPr/>
        </p:nvSpPr>
        <p:spPr>
          <a:xfrm>
            <a:off x="3563938" y="5661025"/>
            <a:ext cx="30956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stellmar@gmail.com</a:t>
            </a:r>
            <a:endParaRPr lang="es-AR" sz="2000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5" name="24 Imagen" descr="Colibrí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365625"/>
            <a:ext cx="1779587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/>
          <p:nvPr/>
        </p:nvSpPr>
        <p:spPr>
          <a:xfrm>
            <a:off x="3563938" y="4868863"/>
            <a:ext cx="187960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Tubes MR-Natascha</a:t>
            </a:r>
            <a:endParaRPr lang="es-AR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203575" y="5300663"/>
            <a:ext cx="2805113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Música: G Marradi- Impossible love</a:t>
            </a:r>
            <a:endParaRPr lang="es-AR" sz="1600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9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90"/>
                            </p:stCondLst>
                            <p:childTnLst>
                              <p:par>
                                <p:cTn id="5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9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409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609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31" grpId="0" animBg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187</Words>
  <Application>Microsoft Office PowerPoint</Application>
  <PresentationFormat>Presentación en pantalla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2_Tema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Condena</dc:title>
  <dc:subject>Antonio Gala</dc:subject>
  <dc:creator>Mar</dc:creator>
  <cp:keywords>poema</cp:keywords>
  <cp:lastModifiedBy>Mar</cp:lastModifiedBy>
  <cp:revision>20</cp:revision>
  <dcterms:created xsi:type="dcterms:W3CDTF">2017-07-28T23:11:01Z</dcterms:created>
  <dcterms:modified xsi:type="dcterms:W3CDTF">2017-07-30T23:01:53Z</dcterms:modified>
</cp:coreProperties>
</file>