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  <p:sldId id="259" r:id="rId4"/>
  </p:sldIdLst>
  <p:sldSz cx="9144000" cy="6858000" type="screen4x3"/>
  <p:notesSz cx="6858000" cy="9144000"/>
  <p:embeddedFontLst>
    <p:embeddedFont>
      <p:font typeface="Bell MT" pitchFamily="18" charset="0"/>
      <p:regular r:id="rId5"/>
      <p:bold r:id="rId6"/>
      <p:italic r:id="rId7"/>
    </p:embeddedFont>
    <p:embeddedFont>
      <p:font typeface="Candara" pitchFamily="34" charset="0"/>
      <p:regular r:id="rId8"/>
      <p:bold r:id="rId9"/>
      <p:italic r:id="rId10"/>
      <p:boldItalic r:id="rId11"/>
    </p:embeddedFont>
    <p:embeddedFont>
      <p:font typeface="Cambria" pitchFamily="18" charset="0"/>
      <p:regular r:id="rId12"/>
      <p:bold r:id="rId13"/>
      <p:italic r:id="rId14"/>
      <p:boldItalic r:id="rId15"/>
    </p:embeddedFont>
    <p:embeddedFont>
      <p:font typeface="Book Antiqua" pitchFamily="18" charset="0"/>
      <p:regular r:id="rId16"/>
      <p:bold r:id="rId17"/>
      <p:italic r:id="rId18"/>
      <p:boldItalic r:id="rId19"/>
    </p:embeddedFont>
    <p:embeddedFont>
      <p:font typeface="Kristen ITC" pitchFamily="66" charset="0"/>
      <p:regular r:id="rId2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8yWi6txU0Vp42j5ongfwg==" hashData="7+2kpGCpK5n3TVdnEDiOWbsY5+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4C4C4C"/>
    <a:srgbClr val="35353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tableStyles" Target="tableStyles.xml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heme" Target="theme/theme1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1AC3D-50AC-4126-8EE7-A9963C86C8B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8165E-E515-4E92-BFD5-4A6724F65D0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35E31-43C8-49EB-A21E-1235E0B19EA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ED009-5759-4ED3-9007-A911284AC92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963A8-C867-41A0-B21A-4C89CD21492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9C318-0869-4A02-B20A-55635EF596B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35543-0646-4F7B-89B9-8781998C39C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D0285-AE36-431E-BF74-940AFC4A118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68667-60E1-4043-A8BA-0F9A01F504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3EF83-ECFB-47DF-810E-3F5200F5B6D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ADBDB-F7F8-44D5-8CF9-7AA8B8FD4C5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4C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C6460D-A85D-4981-A7EB-816D7A96CA5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moderndecofrm_mdh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304800" y="838200"/>
            <a:ext cx="5334000" cy="4191000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524000" y="2514600"/>
            <a:ext cx="22044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D9D9D9"/>
                </a:solidFill>
                <a:latin typeface="Bell MT" pitchFamily="18" charset="0"/>
              </a:rPr>
              <a:t>Concedeme </a:t>
            </a:r>
            <a:r>
              <a:rPr lang="en-US" sz="2000" i="1" dirty="0" err="1">
                <a:solidFill>
                  <a:srgbClr val="D9D9D9"/>
                </a:solidFill>
                <a:latin typeface="Bell MT" pitchFamily="18" charset="0"/>
              </a:rPr>
              <a:t>esos</a:t>
            </a:r>
            <a:r>
              <a:rPr lang="en-US" sz="2000" i="1" dirty="0">
                <a:solidFill>
                  <a:srgbClr val="D9D9D9"/>
                </a:solidFill>
                <a:latin typeface="Bell MT" pitchFamily="18" charset="0"/>
              </a:rPr>
              <a:t> </a:t>
            </a:r>
            <a:r>
              <a:rPr lang="en-US" sz="2000" i="1" dirty="0" err="1">
                <a:solidFill>
                  <a:srgbClr val="D9D9D9"/>
                </a:solidFill>
                <a:latin typeface="Bell MT" pitchFamily="18" charset="0"/>
              </a:rPr>
              <a:t>cielos</a:t>
            </a:r>
            <a:endParaRPr lang="en-US" sz="2000" i="1" dirty="0">
              <a:solidFill>
                <a:srgbClr val="D9D9D9"/>
              </a:solidFill>
              <a:latin typeface="Bell MT" pitchFamily="18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819400" y="3336925"/>
            <a:ext cx="13389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D9D9D9"/>
                </a:solidFill>
                <a:latin typeface="Bell MT" pitchFamily="18" charset="0"/>
              </a:rPr>
              <a:t>Idea </a:t>
            </a:r>
            <a:r>
              <a:rPr lang="en-US" i="1" dirty="0" err="1">
                <a:solidFill>
                  <a:srgbClr val="D9D9D9"/>
                </a:solidFill>
                <a:latin typeface="Bell MT" pitchFamily="18" charset="0"/>
              </a:rPr>
              <a:t>Vilariño</a:t>
            </a:r>
            <a:endParaRPr lang="en-US" i="1" dirty="0">
              <a:solidFill>
                <a:srgbClr val="D9D9D9"/>
              </a:solidFill>
              <a:latin typeface="Bell MT" pitchFamily="18" charset="0"/>
            </a:endParaRPr>
          </a:p>
        </p:txBody>
      </p:sp>
      <p:pic>
        <p:nvPicPr>
          <p:cNvPr id="9" name="8 Imagen" descr="TubeNP 1050.png"/>
          <p:cNvPicPr>
            <a:picLocks noChangeAspect="1"/>
          </p:cNvPicPr>
          <p:nvPr/>
        </p:nvPicPr>
        <p:blipFill>
          <a:blip r:embed="rId4" cstate="print"/>
          <a:srcRect t="13333" r="16145"/>
          <a:stretch>
            <a:fillRect/>
          </a:stretch>
        </p:blipFill>
        <p:spPr>
          <a:xfrm>
            <a:off x="5257800" y="1905000"/>
            <a:ext cx="3886200" cy="4953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114800" y="6544068"/>
            <a:ext cx="98995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40" dirty="0" smtClean="0">
                <a:solidFill>
                  <a:srgbClr val="D9D9D9"/>
                </a:solidFill>
                <a:latin typeface="Bell MT" pitchFamily="18" charset="0"/>
              </a:rPr>
              <a:t>Tube - NP</a:t>
            </a:r>
            <a:endParaRPr lang="es-UY" sz="1440" dirty="0">
              <a:solidFill>
                <a:srgbClr val="D9D9D9"/>
              </a:solidFill>
              <a:latin typeface="Bell MT" pitchFamily="18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Tm="6000">
    <p:sndAc>
      <p:stSnd>
        <p:snd r:embed="rId2" name="riobra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95400" y="4800600"/>
            <a:ext cx="317586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Concédeme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esos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cielos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esos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mundos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dormidos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ndara" pitchFamily="34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el peso del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silencio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ese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arco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ese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abandono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ndara" pitchFamily="34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enciéndeme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las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manos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ndara" pitchFamily="34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ahóndame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la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vida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/>
            </a:r>
            <a:br>
              <a:rPr lang="en-US" sz="1200" i="1" dirty="0">
                <a:solidFill>
                  <a:srgbClr val="D9D9D9"/>
                </a:solidFill>
                <a:latin typeface="Candara" pitchFamily="34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con la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dádiva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dulce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que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te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ndara" pitchFamily="34" charset="0"/>
              </a:rPr>
              <a:t>pido</a:t>
            </a:r>
            <a:r>
              <a:rPr lang="en-US" sz="1200" i="1" dirty="0">
                <a:solidFill>
                  <a:srgbClr val="D9D9D9"/>
                </a:solidFill>
                <a:latin typeface="Candara" pitchFamily="34" charset="0"/>
              </a:rPr>
              <a:t>.</a:t>
            </a:r>
          </a:p>
          <a:p>
            <a:endParaRPr lang="en-US" sz="1200" i="1" dirty="0">
              <a:solidFill>
                <a:srgbClr val="D9D9D9"/>
              </a:solidFill>
              <a:latin typeface="Candara" pitchFamily="34" charset="0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371600" y="4800600"/>
            <a:ext cx="27622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Dame la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luz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sombría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apasionada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y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firme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de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esos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cielos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lejanos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la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armonía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de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esos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mundos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sellados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dame el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límite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mudo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el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detenido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contorno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esas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lunas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sombra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su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contenido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canto.</a:t>
            </a:r>
          </a:p>
        </p:txBody>
      </p:sp>
      <p:sp>
        <p:nvSpPr>
          <p:cNvPr id="2079" name="Rectangle 31" descr="13547710"/>
          <p:cNvSpPr>
            <a:spLocks noChangeArrowheads="1"/>
          </p:cNvSpPr>
          <p:nvPr/>
        </p:nvSpPr>
        <p:spPr bwMode="auto">
          <a:xfrm>
            <a:off x="1295400" y="1524000"/>
            <a:ext cx="3657600" cy="2743200"/>
          </a:xfrm>
          <a:prstGeom prst="rect">
            <a:avLst/>
          </a:prstGeom>
          <a:blipFill dpi="0" rotWithShape="1">
            <a:blip r:embed="rId2" cstate="print">
              <a:lum bright="6000"/>
            </a:blip>
            <a:srcRect/>
            <a:stretch>
              <a:fillRect/>
            </a:stretch>
          </a:blipFill>
          <a:ln w="9525">
            <a:pattFill prst="dkUpDiag">
              <a:fgClr>
                <a:schemeClr val="tx1"/>
              </a:fgClr>
              <a:bgClr>
                <a:srgbClr val="D9D9D9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2080" name="Rectangle 32" descr="13547710   a"/>
          <p:cNvSpPr>
            <a:spLocks noChangeArrowheads="1"/>
          </p:cNvSpPr>
          <p:nvPr/>
        </p:nvSpPr>
        <p:spPr bwMode="auto">
          <a:xfrm>
            <a:off x="1295400" y="1524000"/>
            <a:ext cx="3657600" cy="2743200"/>
          </a:xfrm>
          <a:prstGeom prst="rect">
            <a:avLst/>
          </a:prstGeom>
          <a:blipFill dpi="0" rotWithShape="1">
            <a:blip r:embed="rId3" cstate="print">
              <a:lum bright="6000"/>
            </a:blip>
            <a:srcRect/>
            <a:stretch>
              <a:fillRect/>
            </a:stretch>
          </a:blipFill>
          <a:ln w="9525">
            <a:pattFill prst="dkUpDiag">
              <a:fgClr>
                <a:schemeClr val="tx1"/>
              </a:fgClr>
              <a:bgClr>
                <a:srgbClr val="D9D9D9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2081" name="Rectangle 33" descr="Imagen1l"/>
          <p:cNvSpPr>
            <a:spLocks noChangeArrowheads="1"/>
          </p:cNvSpPr>
          <p:nvPr/>
        </p:nvSpPr>
        <p:spPr bwMode="auto">
          <a:xfrm>
            <a:off x="1295400" y="1524000"/>
            <a:ext cx="3657600" cy="2743200"/>
          </a:xfrm>
          <a:prstGeom prst="rect">
            <a:avLst/>
          </a:prstGeom>
          <a:blipFill dpi="0" rotWithShape="1">
            <a:blip r:embed="rId4" cstate="print">
              <a:lum bright="6000"/>
            </a:blip>
            <a:srcRect/>
            <a:stretch>
              <a:fillRect/>
            </a:stretch>
          </a:blipFill>
          <a:ln w="9525">
            <a:pattFill prst="dkUpDiag">
              <a:fgClr>
                <a:schemeClr val="tx1"/>
              </a:fgClr>
              <a:bgClr>
                <a:srgbClr val="D9D9D9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2082" name="Text Box 34"/>
          <p:cNvSpPr txBox="1">
            <a:spLocks noChangeArrowheads="1"/>
          </p:cNvSpPr>
          <p:nvPr/>
        </p:nvSpPr>
        <p:spPr bwMode="auto">
          <a:xfrm>
            <a:off x="1371600" y="4876800"/>
            <a:ext cx="2814638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Tú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el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negado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da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todo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tú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el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poderoso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pide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tú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el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silencioso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, dame la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dádiva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dulcísima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D9D9D9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de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esa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miel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inmediata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 y sin </a:t>
            </a:r>
            <a:r>
              <a:rPr lang="en-US" sz="1200" i="1" dirty="0" err="1">
                <a:solidFill>
                  <a:srgbClr val="D9D9D9"/>
                </a:solidFill>
                <a:latin typeface="Cambria" pitchFamily="18" charset="0"/>
              </a:rPr>
              <a:t>sentido</a:t>
            </a:r>
            <a:r>
              <a:rPr lang="en-US" sz="1200" i="1" dirty="0">
                <a:solidFill>
                  <a:srgbClr val="D9D9D9"/>
                </a:solidFill>
                <a:latin typeface="Cambria" pitchFamily="18" charset="0"/>
              </a:rPr>
              <a:t>.</a:t>
            </a:r>
          </a:p>
          <a:p>
            <a:endParaRPr lang="en-US" sz="1200" i="1" dirty="0">
              <a:solidFill>
                <a:srgbClr val="D9D9D9"/>
              </a:solidFill>
              <a:latin typeface="Cambria" pitchFamily="18" charset="0"/>
            </a:endParaRPr>
          </a:p>
        </p:txBody>
      </p:sp>
      <p:sp>
        <p:nvSpPr>
          <p:cNvPr id="2083" name="Rectangle 35" descr="Imagen1ljunco"/>
          <p:cNvSpPr>
            <a:spLocks noChangeArrowheads="1"/>
          </p:cNvSpPr>
          <p:nvPr/>
        </p:nvSpPr>
        <p:spPr bwMode="auto">
          <a:xfrm>
            <a:off x="1295400" y="1524000"/>
            <a:ext cx="3657600" cy="27432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pattFill prst="dkUpDiag">
              <a:fgClr>
                <a:schemeClr val="tx1"/>
              </a:fgClr>
              <a:bgClr>
                <a:srgbClr val="D9D9D9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2087" name="Text Box 39"/>
          <p:cNvSpPr txBox="1">
            <a:spLocks noChangeArrowheads="1"/>
          </p:cNvSpPr>
          <p:nvPr/>
        </p:nvSpPr>
        <p:spPr bwMode="auto">
          <a:xfrm>
            <a:off x="2743200" y="6324600"/>
            <a:ext cx="2144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D9D9D9"/>
                </a:solidFill>
                <a:latin typeface="Book Antiqua" pitchFamily="18" charset="0"/>
              </a:rPr>
              <a:t>inesgaret@gmail.com</a:t>
            </a:r>
          </a:p>
        </p:txBody>
      </p:sp>
      <p:pic>
        <p:nvPicPr>
          <p:cNvPr id="2053" name="Picture 5" descr="moderndecofrm_mdh"/>
          <p:cNvPicPr>
            <a:picLocks noChangeAspect="1" noChangeArrowheads="1"/>
          </p:cNvPicPr>
          <p:nvPr/>
        </p:nvPicPr>
        <p:blipFill>
          <a:blip r:embed="rId6" cstate="print">
            <a:lum bright="-6000"/>
            <a:grayscl/>
          </a:blip>
          <a:srcRect/>
          <a:stretch>
            <a:fillRect/>
          </a:stretch>
        </p:blipFill>
        <p:spPr bwMode="auto">
          <a:xfrm>
            <a:off x="304800" y="838200"/>
            <a:ext cx="5334000" cy="4191000"/>
          </a:xfrm>
          <a:prstGeom prst="rect">
            <a:avLst/>
          </a:prstGeom>
          <a:noFill/>
        </p:spPr>
      </p:pic>
      <p:sp>
        <p:nvSpPr>
          <p:cNvPr id="2124" name="Text Box 76"/>
          <p:cNvSpPr txBox="1">
            <a:spLocks noChangeArrowheads="1"/>
          </p:cNvSpPr>
          <p:nvPr/>
        </p:nvSpPr>
        <p:spPr bwMode="auto">
          <a:xfrm>
            <a:off x="1371600" y="4876800"/>
            <a:ext cx="3141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D9D9D9"/>
                </a:solidFill>
                <a:latin typeface="Cambria" pitchFamily="18" charset="0"/>
              </a:rPr>
              <a:t>Imagenes</a:t>
            </a:r>
            <a:r>
              <a:rPr lang="en-US" sz="2000" i="1" dirty="0">
                <a:solidFill>
                  <a:srgbClr val="D9D9D9"/>
                </a:solidFill>
                <a:latin typeface="Cambria" pitchFamily="18" charset="0"/>
              </a:rPr>
              <a:t> </a:t>
            </a:r>
            <a:r>
              <a:rPr lang="en-US" sz="2000" i="1" dirty="0" err="1">
                <a:solidFill>
                  <a:srgbClr val="D9D9D9"/>
                </a:solidFill>
                <a:latin typeface="Cambria" pitchFamily="18" charset="0"/>
              </a:rPr>
              <a:t>tomadas</a:t>
            </a:r>
            <a:r>
              <a:rPr lang="en-US" sz="2000" i="1" dirty="0">
                <a:solidFill>
                  <a:srgbClr val="D9D9D9"/>
                </a:solidFill>
                <a:latin typeface="Cambria" pitchFamily="18" charset="0"/>
              </a:rPr>
              <a:t> de la red</a:t>
            </a:r>
          </a:p>
        </p:txBody>
      </p:sp>
      <p:sp>
        <p:nvSpPr>
          <p:cNvPr id="2125" name="Text Box 77"/>
          <p:cNvSpPr txBox="1">
            <a:spLocks noChangeArrowheads="1"/>
          </p:cNvSpPr>
          <p:nvPr/>
        </p:nvSpPr>
        <p:spPr bwMode="auto">
          <a:xfrm>
            <a:off x="1143000" y="5334000"/>
            <a:ext cx="38729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 err="1">
                <a:solidFill>
                  <a:srgbClr val="D9D9D9"/>
                </a:solidFill>
                <a:latin typeface="Cambria" pitchFamily="18" charset="0"/>
              </a:rPr>
              <a:t>Manipulacion</a:t>
            </a:r>
            <a:r>
              <a:rPr lang="en-US" i="1" dirty="0">
                <a:solidFill>
                  <a:srgbClr val="D9D9D9"/>
                </a:solidFill>
                <a:latin typeface="Cambria" pitchFamily="18" charset="0"/>
              </a:rPr>
              <a:t>  </a:t>
            </a:r>
            <a:r>
              <a:rPr lang="en-US" i="1" dirty="0" smtClean="0">
                <a:solidFill>
                  <a:srgbClr val="D9D9D9"/>
                </a:solidFill>
                <a:latin typeface="Cambria" pitchFamily="18" charset="0"/>
              </a:rPr>
              <a:t>de </a:t>
            </a:r>
            <a:r>
              <a:rPr lang="en-US" i="1" dirty="0" err="1" smtClean="0">
                <a:solidFill>
                  <a:srgbClr val="D9D9D9"/>
                </a:solidFill>
                <a:latin typeface="Cambria" pitchFamily="18" charset="0"/>
              </a:rPr>
              <a:t>imagenes</a:t>
            </a:r>
            <a:r>
              <a:rPr lang="en-US" i="1" dirty="0" smtClean="0">
                <a:solidFill>
                  <a:srgbClr val="D9D9D9"/>
                </a:solidFill>
                <a:latin typeface="Cambria" pitchFamily="18" charset="0"/>
              </a:rPr>
              <a:t>  Ines </a:t>
            </a:r>
            <a:r>
              <a:rPr lang="en-US" i="1" dirty="0" err="1" smtClean="0">
                <a:solidFill>
                  <a:srgbClr val="D9D9D9"/>
                </a:solidFill>
                <a:latin typeface="Cambria" pitchFamily="18" charset="0"/>
              </a:rPr>
              <a:t>Garet</a:t>
            </a:r>
            <a:endParaRPr lang="en-US" i="1" dirty="0">
              <a:solidFill>
                <a:srgbClr val="D9D9D9"/>
              </a:solidFill>
              <a:latin typeface="Cambria" pitchFamily="18" charset="0"/>
            </a:endParaRPr>
          </a:p>
        </p:txBody>
      </p:sp>
      <p:pic>
        <p:nvPicPr>
          <p:cNvPr id="15" name="14 Imagen" descr="TubeNP 1050.png"/>
          <p:cNvPicPr>
            <a:picLocks noChangeAspect="1"/>
          </p:cNvPicPr>
          <p:nvPr/>
        </p:nvPicPr>
        <p:blipFill>
          <a:blip r:embed="rId7" cstate="print"/>
          <a:srcRect t="13333" r="16145"/>
          <a:stretch>
            <a:fillRect/>
          </a:stretch>
        </p:blipFill>
        <p:spPr>
          <a:xfrm>
            <a:off x="5257800" y="1905000"/>
            <a:ext cx="3886200" cy="4953000"/>
          </a:xfrm>
          <a:prstGeom prst="rect">
            <a:avLst/>
          </a:prstGeom>
        </p:spPr>
      </p:pic>
      <p:sp>
        <p:nvSpPr>
          <p:cNvPr id="2090" name="Rectangle 4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9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14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44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740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5" grpId="1"/>
      <p:bldP spid="2064" grpId="0"/>
      <p:bldP spid="2064" grpId="1"/>
      <p:bldP spid="2080" grpId="0" animBg="1"/>
      <p:bldP spid="2081" grpId="0" animBg="1"/>
      <p:bldP spid="2082" grpId="0"/>
      <p:bldP spid="2082" grpId="1"/>
      <p:bldP spid="2083" grpId="0" animBg="1"/>
      <p:bldP spid="2087" grpId="0"/>
      <p:bldP spid="2124" grpId="0"/>
      <p:bldP spid="2125" grpId="0"/>
      <p:bldP spid="209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59</Words>
  <Application>Microsoft Office PowerPoint</Application>
  <PresentationFormat>Presentación en pantalla (4:3)</PresentationFormat>
  <Paragraphs>11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Bell MT</vt:lpstr>
      <vt:lpstr>Candara</vt:lpstr>
      <vt:lpstr>Cambria</vt:lpstr>
      <vt:lpstr>Book Antiqua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36</cp:revision>
  <dcterms:created xsi:type="dcterms:W3CDTF">2011-03-13T21:35:53Z</dcterms:created>
  <dcterms:modified xsi:type="dcterms:W3CDTF">2018-07-15T13:21:41Z</dcterms:modified>
</cp:coreProperties>
</file>