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70" r:id="rId16"/>
    <p:sldId id="269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13" autoAdjust="0"/>
    <p:restoredTop sz="94660"/>
  </p:normalViewPr>
  <p:slideViewPr>
    <p:cSldViewPr>
      <p:cViewPr varScale="1">
        <p:scale>
          <a:sx n="91" d="100"/>
          <a:sy n="91" d="100"/>
        </p:scale>
        <p:origin x="-8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80370-1FBE-4138-8B79-743F4D97A1E0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25316-B4F7-4785-B5FE-50BB7ECFB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027A8-3947-40F2-9198-B1DD0EDFD7FB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E314D-8E8C-4ABF-9BDA-7765165DDC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A92B3-C20C-44B7-9AF1-769F34D50850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432AD-6ABF-49CA-8813-71140A3EF5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28C01-E1ED-4D85-BF4F-0C36E2BEE6E7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88900-28FC-4443-92C6-7DF7980F2B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A9702-960E-4F2A-9D77-71FB0F2736F4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2549-7D8E-48A5-8D4F-74C50C0668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937B9-8989-48B8-8458-E165A63E9D95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64D39-DFA3-466F-8EB5-8309B6A19C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B94D4-949C-4AE5-89F2-62B34A5BAB06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7D183-5250-48E5-926A-48ECCB9D53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E5AC3-BE6A-4748-A776-843521DE9792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6AB31-D14C-4D4C-97D1-43D705B83F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56AF5-A6C6-45BF-A0C3-A7B8C40FEE9C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9DCBE-6060-4408-A537-099D59A97D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6A2DB-311B-4AC5-ABE7-236D1C97073C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72BB4-214A-4477-878E-11AC2CBEDF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21E37-2AE2-462A-AE34-96E3B6EC4099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9AF5D-7A0F-4E55-8BBB-F56AC06901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798944E0-52BF-4CE9-B99D-6411540118E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CC7707-751C-431A-B5FE-EED4BA2A7E02}" type="datetimeFigureOut">
              <a:rPr lang="es-ES"/>
              <a:pPr>
                <a:defRPr/>
              </a:pPr>
              <a:t>14/02/2012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C4E54B-378E-4FF8-8C6D-5A04E64FF2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3DFC2424-8E40-47B8-A48C-245607E0C4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 b="1">
                <a:solidFill>
                  <a:srgbClr val="C00000"/>
                </a:solidFill>
                <a:latin typeface="French Script MT" pitchFamily="66" charset="0"/>
              </a:rPr>
              <a:t>Cóncavo y convexo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50825" y="5876925"/>
            <a:ext cx="29146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5400" b="1">
                <a:solidFill>
                  <a:srgbClr val="C00000"/>
                </a:solidFill>
                <a:latin typeface="Freestyle Script" pitchFamily="66" charset="0"/>
              </a:rPr>
              <a:t>Roberto Carlos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956550" y="6021388"/>
            <a:ext cx="896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C00000"/>
                </a:solidFill>
                <a:latin typeface="Freestyle Script" pitchFamily="66" charset="0"/>
              </a:rPr>
              <a:t>MJS</a:t>
            </a:r>
          </a:p>
        </p:txBody>
      </p:sp>
      <p:pic>
        <p:nvPicPr>
          <p:cNvPr id="8" name="7 Imagen" descr="Inici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1557338"/>
            <a:ext cx="433387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nicio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1628775"/>
            <a:ext cx="388937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484438" y="5445125"/>
            <a:ext cx="4886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Harrington" pitchFamily="82" charset="0"/>
              </a:rPr>
              <a:t>Dedicada a la mujer que amo</a:t>
            </a:r>
          </a:p>
        </p:txBody>
      </p:sp>
    </p:spTree>
  </p:cSld>
  <p:clrMapOvr>
    <a:masterClrMapping/>
  </p:clrMapOvr>
  <p:transition advTm="15000">
    <p:sndAc>
      <p:stSnd>
        <p:snd r:embed="rId2" name="Conca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55054Qp_X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5900" y="177800"/>
            <a:ext cx="617220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055054Qp_X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2100" y="260350"/>
            <a:ext cx="6105525" cy="643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559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7559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0"/>
            <a:ext cx="7704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mj0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0"/>
            <a:ext cx="7704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2mj0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0"/>
            <a:ext cx="7704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2mj0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0"/>
            <a:ext cx="7704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EXm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SEXm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EXm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SEXm0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EX%20P%20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SEX%20P%2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20070712141053-sensu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908050"/>
            <a:ext cx="7091362" cy="468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20070712141053-sensual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836613"/>
            <a:ext cx="72009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20070712141053-sensual0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836613"/>
            <a:ext cx="72009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20070712141053-sensual0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836613"/>
            <a:ext cx="709295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rejas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2000" y="8890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arejas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0" y="8890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arejas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908050"/>
            <a:ext cx="504190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_055bu0p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125538"/>
            <a:ext cx="619125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%20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338138"/>
            <a:ext cx="5905500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%202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333375"/>
            <a:ext cx="59055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%2021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333375"/>
            <a:ext cx="591502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%2021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333375"/>
            <a:ext cx="591502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mj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mj00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%2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990600"/>
            <a:ext cx="4876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%209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990600"/>
            <a:ext cx="4876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%2090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990600"/>
            <a:ext cx="4876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%2090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990600"/>
            <a:ext cx="4876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00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76250"/>
            <a:ext cx="7824787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%2031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%2031 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P01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P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X%20P%20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SEX%20P%2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2048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2048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053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72</Words>
  <Application>Microsoft Office PowerPoint</Application>
  <PresentationFormat>Presentación en pantalla (4:3)</PresentationFormat>
  <Paragraphs>32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5" baseType="lpstr">
      <vt:lpstr>Arial</vt:lpstr>
      <vt:lpstr>Calibri</vt:lpstr>
      <vt:lpstr>French Script MT</vt:lpstr>
      <vt:lpstr>Freestyle Script</vt:lpstr>
      <vt:lpstr>Harrington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win7</dc:creator>
  <cp:lastModifiedBy>win7</cp:lastModifiedBy>
  <cp:revision>42</cp:revision>
  <dcterms:created xsi:type="dcterms:W3CDTF">2012-01-26T17:38:43Z</dcterms:created>
  <dcterms:modified xsi:type="dcterms:W3CDTF">2012-02-14T18:14:27Z</dcterms:modified>
</cp:coreProperties>
</file>