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5"/>
  </p:notesMasterIdLst>
  <p:sldIdLst>
    <p:sldId id="259" r:id="rId3"/>
    <p:sldId id="256" r:id="rId4"/>
  </p:sldIdLst>
  <p:sldSz cx="12192000" cy="6858000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ptos" panose="020B00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ryx/as3O2QRSS23iPtVnw==" hashData="kHFZltzy6ylenBzQErtMqGJsUWc09SUwGWyBsIMdQUw4BiUV/Pwp7vJx3ZmXI/MPhMimTM1Z+M0QFn8b4mu+pw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CC"/>
    <a:srgbClr val="CCFF99"/>
    <a:srgbClr val="FFCC66"/>
    <a:srgbClr val="FFFF00"/>
    <a:srgbClr val="FF3300"/>
    <a:srgbClr val="0066FF"/>
    <a:srgbClr val="3333FF"/>
    <a:srgbClr val="66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242" autoAdjust="0"/>
  </p:normalViewPr>
  <p:slideViewPr>
    <p:cSldViewPr>
      <p:cViewPr varScale="1">
        <p:scale>
          <a:sx n="62" d="100"/>
          <a:sy n="62" d="100"/>
        </p:scale>
        <p:origin x="1098" y="4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1D4C02-A881-475E-9455-25A9A81E3282}" type="datetimeFigureOut">
              <a:rPr lang="es-ES" smtClean="0"/>
              <a:t>19/08/2024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FF2627-E123-427D-A7CC-7E819554C65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98538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897582-84A6-C067-8F31-BAF8F8579D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BC18F8-8EA8-2367-E093-416CB4AEEF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967EC9-AD03-7A0D-53DB-7CC5531D3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72AED2-13DF-43C0-B3B3-17C0CE767CB1}" type="slidenum">
              <a:rPr lang="fr-CA" altLang="es-ES"/>
              <a:pPr>
                <a:defRPr/>
              </a:pPr>
              <a:t>‹Nº›</a:t>
            </a:fld>
            <a:endParaRPr lang="fr-CA" altLang="es-ES"/>
          </a:p>
        </p:txBody>
      </p:sp>
    </p:spTree>
    <p:extLst>
      <p:ext uri="{BB962C8B-B14F-4D97-AF65-F5344CB8AC3E}">
        <p14:creationId xmlns:p14="http://schemas.microsoft.com/office/powerpoint/2010/main" val="18311619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414BBA-966B-198F-0A30-24DC552BBC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6B2E01A-901D-63BB-FFEE-83B6D97087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2F28E34-4268-A3CC-26BA-09CF14D91A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BB0FD6-176A-4091-A3F1-0877A80641D3}" type="slidenum">
              <a:rPr lang="fr-CA" altLang="es-ES"/>
              <a:pPr>
                <a:defRPr/>
              </a:pPr>
              <a:t>‹Nº›</a:t>
            </a:fld>
            <a:endParaRPr lang="fr-CA" altLang="es-ES"/>
          </a:p>
        </p:txBody>
      </p:sp>
    </p:spTree>
    <p:extLst>
      <p:ext uri="{BB962C8B-B14F-4D97-AF65-F5344CB8AC3E}">
        <p14:creationId xmlns:p14="http://schemas.microsoft.com/office/powerpoint/2010/main" val="27930208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81825E-B1A5-0E34-2484-0922BDB89B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117BEC-5CF5-11F1-B7F5-EEEC0AC177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C45A4E-56FA-E801-1AF3-9B90445898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9EB8DB-1D1D-450A-A6E0-E2E3999CABBA}" type="slidenum">
              <a:rPr lang="fr-CA" altLang="es-ES"/>
              <a:pPr>
                <a:defRPr/>
              </a:pPr>
              <a:t>‹Nº›</a:t>
            </a:fld>
            <a:endParaRPr lang="fr-CA" altLang="es-ES"/>
          </a:p>
        </p:txBody>
      </p:sp>
    </p:spTree>
    <p:extLst>
      <p:ext uri="{BB962C8B-B14F-4D97-AF65-F5344CB8AC3E}">
        <p14:creationId xmlns:p14="http://schemas.microsoft.com/office/powerpoint/2010/main" val="20077876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8751EDD-9A45-3891-FCF1-812AD3FA96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F56309C-02D6-DFC1-0B8C-7633BD99A6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8A3F7C6-A24F-3228-2584-F1E974D5D9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0D3D29-F954-4BE3-A795-6339E6919434}" type="slidenum">
              <a:rPr lang="fr-CA" altLang="es-ES"/>
              <a:pPr>
                <a:defRPr/>
              </a:pPr>
              <a:t>‹Nº›</a:t>
            </a:fld>
            <a:endParaRPr lang="fr-CA" altLang="es-ES"/>
          </a:p>
        </p:txBody>
      </p:sp>
    </p:spTree>
    <p:extLst>
      <p:ext uri="{BB962C8B-B14F-4D97-AF65-F5344CB8AC3E}">
        <p14:creationId xmlns:p14="http://schemas.microsoft.com/office/powerpoint/2010/main" val="36677647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4FA4F0A9-26D8-1F83-F5FF-B561E431CE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s-E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6A24E5FF-96E0-2C3C-BAFF-85BBBE98CA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s-E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169DCCEC-480D-B87A-EE16-BA5B4F8F62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E0369A-7718-4432-A4AA-70FC4E3A6E5B}" type="slidenum">
              <a:rPr lang="fr-CA" altLang="es-ES"/>
              <a:pPr>
                <a:defRPr/>
              </a:pPr>
              <a:t>‹Nº›</a:t>
            </a:fld>
            <a:endParaRPr lang="fr-CA" altLang="es-ES"/>
          </a:p>
        </p:txBody>
      </p:sp>
    </p:spTree>
    <p:extLst>
      <p:ext uri="{BB962C8B-B14F-4D97-AF65-F5344CB8AC3E}">
        <p14:creationId xmlns:p14="http://schemas.microsoft.com/office/powerpoint/2010/main" val="31932529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CAE952EF-F388-1F84-8E2A-B9F062EE71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s-E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94495B92-52DF-980E-29B7-C17B2A6F60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s-E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3D6F3A9-8550-F119-5C56-E4622F6255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D934C5-C34A-47F6-BF76-C074E3CA033A}" type="slidenum">
              <a:rPr lang="fr-CA" altLang="es-ES"/>
              <a:pPr>
                <a:defRPr/>
              </a:pPr>
              <a:t>‹Nº›</a:t>
            </a:fld>
            <a:endParaRPr lang="fr-CA" altLang="es-ES"/>
          </a:p>
        </p:txBody>
      </p:sp>
    </p:spTree>
    <p:extLst>
      <p:ext uri="{BB962C8B-B14F-4D97-AF65-F5344CB8AC3E}">
        <p14:creationId xmlns:p14="http://schemas.microsoft.com/office/powerpoint/2010/main" val="3516458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279A1F48-652C-BB96-2102-4C0826339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s-ES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6273DA7-84B6-75DA-7DC8-0B2C690825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s-E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DEDAF1C7-CFBB-5947-986C-178E48E3C8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69AE1-8567-4A82-B431-DD5CDA975A49}" type="slidenum">
              <a:rPr lang="fr-CA" altLang="es-ES"/>
              <a:pPr>
                <a:defRPr/>
              </a:pPr>
              <a:t>‹Nº›</a:t>
            </a:fld>
            <a:endParaRPr lang="fr-CA" altLang="es-ES"/>
          </a:p>
        </p:txBody>
      </p:sp>
    </p:spTree>
    <p:extLst>
      <p:ext uri="{BB962C8B-B14F-4D97-AF65-F5344CB8AC3E}">
        <p14:creationId xmlns:p14="http://schemas.microsoft.com/office/powerpoint/2010/main" val="39395996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B511076-6CA5-BEF2-32D8-BE510F418D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DD8FC064-08BE-FF87-1F41-1D1E33B526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D6A9D53-0226-7868-2D24-360F836A9B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6F1C04-7839-48C6-8771-0E30130FCE18}" type="slidenum">
              <a:rPr lang="fr-CA" altLang="es-ES"/>
              <a:pPr>
                <a:defRPr/>
              </a:pPr>
              <a:t>‹Nº›</a:t>
            </a:fld>
            <a:endParaRPr lang="fr-CA" altLang="es-ES"/>
          </a:p>
        </p:txBody>
      </p:sp>
    </p:spTree>
    <p:extLst>
      <p:ext uri="{BB962C8B-B14F-4D97-AF65-F5344CB8AC3E}">
        <p14:creationId xmlns:p14="http://schemas.microsoft.com/office/powerpoint/2010/main" val="28094493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88E39F74-AE80-0785-19AF-1C6AD0DC39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s-ES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93063A0-7B3A-1C72-0D4A-1E0F974AA1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s-E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2443523-8F6A-4CDD-118D-07AEDF56CC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2A02F3-4DB6-4BC3-9FD7-B18F8837A605}" type="slidenum">
              <a:rPr lang="fr-CA" altLang="es-ES"/>
              <a:pPr>
                <a:defRPr/>
              </a:pPr>
              <a:t>‹Nº›</a:t>
            </a:fld>
            <a:endParaRPr lang="fr-CA" altLang="es-ES"/>
          </a:p>
        </p:txBody>
      </p:sp>
    </p:spTree>
    <p:extLst>
      <p:ext uri="{BB962C8B-B14F-4D97-AF65-F5344CB8AC3E}">
        <p14:creationId xmlns:p14="http://schemas.microsoft.com/office/powerpoint/2010/main" val="21434299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BE76B3-CB85-B105-ED25-E8EC0A5543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30965A-6C57-092E-C578-C280804091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6457D0-FF28-109D-DE37-546D7F220B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5497C-85AB-4A13-903E-0D4745CA073B}" type="slidenum">
              <a:rPr lang="fr-CA" altLang="es-ES"/>
              <a:pPr>
                <a:defRPr/>
              </a:pPr>
              <a:t>‹Nº›</a:t>
            </a:fld>
            <a:endParaRPr lang="fr-CA" altLang="es-ES"/>
          </a:p>
        </p:txBody>
      </p:sp>
    </p:spTree>
    <p:extLst>
      <p:ext uri="{BB962C8B-B14F-4D97-AF65-F5344CB8AC3E}">
        <p14:creationId xmlns:p14="http://schemas.microsoft.com/office/powerpoint/2010/main" val="19641042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431CC4-1543-A19D-591F-1AF2EE9F7B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8EECFA-29B6-81CA-66D0-6FD2832F8A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07405E-05D9-9FE3-E7F3-305B92E3F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0D8D18-4F21-4C39-AEC1-8F5B9B346FF1}" type="slidenum">
              <a:rPr lang="fr-CA" altLang="es-ES"/>
              <a:pPr>
                <a:defRPr/>
              </a:pPr>
              <a:t>‹Nº›</a:t>
            </a:fld>
            <a:endParaRPr lang="fr-CA" altLang="es-ES"/>
          </a:p>
        </p:txBody>
      </p:sp>
    </p:spTree>
    <p:extLst>
      <p:ext uri="{BB962C8B-B14F-4D97-AF65-F5344CB8AC3E}">
        <p14:creationId xmlns:p14="http://schemas.microsoft.com/office/powerpoint/2010/main" val="26123103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1CA95A3-1691-7909-86C6-CC36F404D6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3ADAF2D-9823-54E2-03A8-8601C7F04E4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0181AD0-89F6-FD3F-ABD9-8386671DDE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defTabSz="914400" eaLnBrk="1" hangingPunct="1"/>
            <a:endParaRPr lang="es-ES" altLang="es-ES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10604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FB61D5E1-933B-8039-DF15-5880057C6E7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el estilo de título del patrón</a:t>
            </a:r>
            <a:endParaRPr lang="en-US" altLang="es-E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85FEE9A2-64AC-CC89-BA54-6D0339E0A8A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/>
              <a:t>Haga clic para modificar los estilos de texto del patrón</a:t>
            </a:r>
          </a:p>
          <a:p>
            <a:pPr lvl="1"/>
            <a:r>
              <a:rPr lang="es-ES" altLang="es-ES"/>
              <a:t>Segundo nivel</a:t>
            </a:r>
          </a:p>
          <a:p>
            <a:pPr lvl="2"/>
            <a:r>
              <a:rPr lang="es-ES" altLang="es-ES"/>
              <a:t>Tercer nivel</a:t>
            </a:r>
          </a:p>
          <a:p>
            <a:pPr lvl="3"/>
            <a:r>
              <a:rPr lang="es-ES" altLang="es-ES"/>
              <a:t>Cuarto nivel</a:t>
            </a:r>
          </a:p>
          <a:p>
            <a:pPr lvl="4"/>
            <a:r>
              <a:rPr lang="es-ES" altLang="es-ES"/>
              <a:t>Quinto nivel</a:t>
            </a:r>
            <a:endParaRPr lang="en-US" altLang="es-E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CCFEB1-0BA7-35C3-1F8A-7E05699A284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CA" altLang="es-E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BA8D92-BA95-ED32-9A48-25B044457E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CA" altLang="es-E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5E19E4-75FF-0030-3C18-786F723E801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82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FA142D4-92B0-4100-AACA-D063AD4799CD}" type="slidenum">
              <a:rPr lang="fr-CA" altLang="es-ES"/>
              <a:pPr>
                <a:defRPr/>
              </a:pPr>
              <a:t>‹Nº›</a:t>
            </a:fld>
            <a:endParaRPr lang="fr-CA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ptos Display" panose="020B000402020202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2E039DDA-F588-BCE9-1839-DBD0B94FC04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198163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11" Type="http://schemas.openxmlformats.org/officeDocument/2006/relationships/image" Target="../media/image8.jpg"/><Relationship Id="rId5" Type="http://schemas.openxmlformats.org/officeDocument/2006/relationships/image" Target="../media/image2.jpeg"/><Relationship Id="rId10" Type="http://schemas.openxmlformats.org/officeDocument/2006/relationships/image" Target="../media/image7.jpg"/><Relationship Id="rId4" Type="http://schemas.openxmlformats.org/officeDocument/2006/relationships/image" Target="../media/image1.gif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>
            <a:extLst>
              <a:ext uri="{FF2B5EF4-FFF2-40B4-BE49-F238E27FC236}">
                <a16:creationId xmlns:a16="http://schemas.microsoft.com/office/drawing/2014/main" id="{EA1AED2F-C64A-B269-5D99-DAE0B967EC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12191999" cy="66434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31" name="Picture 11">
            <a:extLst>
              <a:ext uri="{FF2B5EF4-FFF2-40B4-BE49-F238E27FC236}">
                <a16:creationId xmlns:a16="http://schemas.microsoft.com/office/drawing/2014/main" id="{3428F6F1-CE45-8D5C-6DA6-7B6C450DC0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3405" y="1463918"/>
            <a:ext cx="3770562" cy="39301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2" name="Rectangle 12">
            <a:extLst>
              <a:ext uri="{FF2B5EF4-FFF2-40B4-BE49-F238E27FC236}">
                <a16:creationId xmlns:a16="http://schemas.microsoft.com/office/drawing/2014/main" id="{85E0114D-B9BC-6B65-A370-26BDCA42D7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0312" y="1560375"/>
            <a:ext cx="4122501" cy="37856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/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Amor casi de un vuelo me ha encumbrado </a:t>
            </a:r>
            <a:b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adonde no llegó ni el pensamiento; </a:t>
            </a:r>
            <a:b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mas toda esta grandeza de contento </a:t>
            </a:r>
            <a:b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</a:br>
            <a:r>
              <a:rPr lang="es-ES" altLang="es-ES" sz="3000" i="1" dirty="0">
                <a:solidFill>
                  <a:schemeClr val="bg1"/>
                </a:solidFill>
                <a:latin typeface="Bell MT" panose="02020503060305020303" pitchFamily="18" charset="0"/>
              </a:rPr>
              <a:t>me turba, y entristece este cuidado.</a:t>
            </a:r>
            <a:endParaRPr lang="es-ES" altLang="es-ES" sz="3000" dirty="0">
              <a:latin typeface="Bell MT" panose="02020503060305020303" pitchFamily="18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175E7AFF-587F-6E17-DCAC-1F0DB392CD8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8033" y="1560375"/>
            <a:ext cx="5688013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/>
            <a:r>
              <a:rPr lang="es-ES" altLang="es-ES" sz="6000" i="1" dirty="0">
                <a:solidFill>
                  <a:schemeClr val="bg1"/>
                </a:solidFill>
                <a:latin typeface="Bell MT" panose="02020503060305020303" pitchFamily="18" charset="0"/>
              </a:rPr>
              <a:t>Con</a:t>
            </a:r>
          </a:p>
          <a:p>
            <a:pPr eaLnBrk="1" hangingPunct="1"/>
            <a:r>
              <a:rPr lang="es-ES" altLang="es-ES" sz="6000" i="1" dirty="0">
                <a:solidFill>
                  <a:schemeClr val="bg1"/>
                </a:solidFill>
                <a:latin typeface="Bell MT" panose="02020503060305020303" pitchFamily="18" charset="0"/>
              </a:rPr>
              <a:t>    vuestra </a:t>
            </a:r>
          </a:p>
          <a:p>
            <a:pPr eaLnBrk="1" hangingPunct="1"/>
            <a:r>
              <a:rPr lang="es-ES" altLang="es-ES" sz="6000" i="1" dirty="0">
                <a:solidFill>
                  <a:schemeClr val="bg1"/>
                </a:solidFill>
                <a:latin typeface="Bell MT" panose="02020503060305020303" pitchFamily="18" charset="0"/>
              </a:rPr>
              <a:t>             sombra</a:t>
            </a:r>
          </a:p>
        </p:txBody>
      </p:sp>
      <p:pic>
        <p:nvPicPr>
          <p:cNvPr id="2" name="audio1">
            <a:hlinkClick r:id="" action="ppaction://media"/>
            <a:extLst>
              <a:ext uri="{FF2B5EF4-FFF2-40B4-BE49-F238E27FC236}">
                <a16:creationId xmlns:a16="http://schemas.microsoft.com/office/drawing/2014/main" id="{51DE88BC-22CC-42CD-45BA-8F1238C4AF0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768408" y="7498709"/>
            <a:ext cx="487363" cy="487363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AF55EF17-710B-360B-CAAA-D3A3815E5EE5}"/>
              </a:ext>
            </a:extLst>
          </p:cNvPr>
          <p:cNvPicPr>
            <a:picLocks noChangeAspect="1"/>
          </p:cNvPicPr>
          <p:nvPr/>
        </p:nvPicPr>
        <p:blipFill>
          <a:blip r:embed="rId8">
            <a:alphaModFix amt="6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35960" y="980728"/>
            <a:ext cx="6294031" cy="46085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F2DB6A0C-5B35-D962-F153-DD0746C8C893}"/>
              </a:ext>
            </a:extLst>
          </p:cNvPr>
          <p:cNvPicPr>
            <a:picLocks noChangeAspect="1"/>
          </p:cNvPicPr>
          <p:nvPr/>
        </p:nvPicPr>
        <p:blipFill>
          <a:blip r:embed="rId9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78" b="2678"/>
          <a:stretch/>
        </p:blipFill>
        <p:spPr>
          <a:xfrm flipH="1">
            <a:off x="6380611" y="1443840"/>
            <a:ext cx="5447923" cy="41490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Rectangle 17">
            <a:extLst>
              <a:ext uri="{FF2B5EF4-FFF2-40B4-BE49-F238E27FC236}">
                <a16:creationId xmlns:a16="http://schemas.microsoft.com/office/drawing/2014/main" id="{8D43B0AE-FE18-2411-EE7D-DFC0CC820F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3778" y="1443840"/>
            <a:ext cx="4951785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/>
            <a:r>
              <a:rPr lang="es-ES" altLang="es-ES" sz="3600" i="1" dirty="0">
                <a:solidFill>
                  <a:schemeClr val="bg2">
                    <a:lumMod val="90000"/>
                  </a:schemeClr>
                </a:solidFill>
                <a:latin typeface="Bell MT" panose="02020503060305020303" pitchFamily="18" charset="0"/>
              </a:rPr>
              <a:t>Que temo que no venga derrocado </a:t>
            </a:r>
            <a:br>
              <a:rPr lang="es-ES" altLang="es-ES" sz="3600" i="1" dirty="0">
                <a:solidFill>
                  <a:schemeClr val="bg2">
                    <a:lumMod val="90000"/>
                  </a:schemeClr>
                </a:solidFill>
                <a:latin typeface="Bell MT" panose="02020503060305020303" pitchFamily="18" charset="0"/>
              </a:rPr>
            </a:br>
            <a:r>
              <a:rPr lang="es-ES" altLang="es-ES" sz="3600" i="1" dirty="0">
                <a:solidFill>
                  <a:schemeClr val="bg2">
                    <a:lumMod val="90000"/>
                  </a:schemeClr>
                </a:solidFill>
                <a:latin typeface="Bell MT" panose="02020503060305020303" pitchFamily="18" charset="0"/>
              </a:rPr>
              <a:t>al suelo por faltarle fundamento; </a:t>
            </a:r>
            <a:br>
              <a:rPr lang="es-ES" altLang="es-ES" sz="3600" i="1" dirty="0">
                <a:solidFill>
                  <a:schemeClr val="bg2">
                    <a:lumMod val="90000"/>
                  </a:schemeClr>
                </a:solidFill>
                <a:latin typeface="Bell MT" panose="02020503060305020303" pitchFamily="18" charset="0"/>
              </a:rPr>
            </a:br>
            <a:r>
              <a:rPr lang="es-ES" altLang="es-ES" sz="3600" i="1" dirty="0">
                <a:solidFill>
                  <a:schemeClr val="bg2">
                    <a:lumMod val="90000"/>
                  </a:schemeClr>
                </a:solidFill>
                <a:latin typeface="Bell MT" panose="02020503060305020303" pitchFamily="18" charset="0"/>
              </a:rPr>
              <a:t>que lo que en breve sube en alto asiento, </a:t>
            </a:r>
            <a:br>
              <a:rPr lang="es-ES" altLang="es-ES" sz="3600" i="1" dirty="0">
                <a:solidFill>
                  <a:schemeClr val="bg2">
                    <a:lumMod val="90000"/>
                  </a:schemeClr>
                </a:solidFill>
                <a:latin typeface="Bell MT" panose="02020503060305020303" pitchFamily="18" charset="0"/>
              </a:rPr>
            </a:br>
            <a:r>
              <a:rPr lang="es-ES" altLang="es-ES" sz="3600" i="1" dirty="0">
                <a:solidFill>
                  <a:schemeClr val="bg2">
                    <a:lumMod val="90000"/>
                  </a:schemeClr>
                </a:solidFill>
                <a:latin typeface="Bell MT" panose="02020503060305020303" pitchFamily="18" charset="0"/>
              </a:rPr>
              <a:t>suele desfallecer apresurado. 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B1E8E1B8-0E1A-1A23-A812-1C24B0C5BADD}"/>
              </a:ext>
            </a:extLst>
          </p:cNvPr>
          <p:cNvPicPr>
            <a:picLocks noChangeAspect="1"/>
          </p:cNvPicPr>
          <p:nvPr/>
        </p:nvPicPr>
        <p:blipFill>
          <a:blip r:embed="rId10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72064" y="908720"/>
            <a:ext cx="5184576" cy="53285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E3D24232-F2D8-D768-ECEC-4F5FA1082F4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7408" y="1443841"/>
            <a:ext cx="5184576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/>
            <a:r>
              <a:rPr lang="es-ES" altLang="es-ES" sz="3600" i="1" dirty="0">
                <a:solidFill>
                  <a:schemeClr val="bg2">
                    <a:lumMod val="90000"/>
                  </a:schemeClr>
                </a:solidFill>
                <a:latin typeface="Bell MT" panose="02020503060305020303" pitchFamily="18" charset="0"/>
              </a:rPr>
              <a:t>Mas luego me consuela y asegura </a:t>
            </a:r>
            <a:br>
              <a:rPr lang="es-ES" altLang="es-ES" sz="3600" i="1" dirty="0">
                <a:solidFill>
                  <a:schemeClr val="bg2">
                    <a:lumMod val="90000"/>
                  </a:schemeClr>
                </a:solidFill>
                <a:latin typeface="Bell MT" panose="02020503060305020303" pitchFamily="18" charset="0"/>
              </a:rPr>
            </a:br>
            <a:r>
              <a:rPr lang="es-ES" altLang="es-ES" sz="3600" i="1" dirty="0">
                <a:solidFill>
                  <a:schemeClr val="bg2">
                    <a:lumMod val="90000"/>
                  </a:schemeClr>
                </a:solidFill>
                <a:latin typeface="Bell MT" panose="02020503060305020303" pitchFamily="18" charset="0"/>
              </a:rPr>
              <a:t>el ver que soy, señora ilustre, obra </a:t>
            </a:r>
            <a:br>
              <a:rPr lang="es-ES" altLang="es-ES" sz="3600" i="1" dirty="0">
                <a:solidFill>
                  <a:schemeClr val="bg2">
                    <a:lumMod val="90000"/>
                  </a:schemeClr>
                </a:solidFill>
                <a:latin typeface="Bell MT" panose="02020503060305020303" pitchFamily="18" charset="0"/>
              </a:rPr>
            </a:br>
            <a:r>
              <a:rPr lang="es-ES" altLang="es-ES" sz="3600" i="1" dirty="0">
                <a:solidFill>
                  <a:schemeClr val="bg2">
                    <a:lumMod val="90000"/>
                  </a:schemeClr>
                </a:solidFill>
                <a:latin typeface="Bell MT" panose="02020503060305020303" pitchFamily="18" charset="0"/>
              </a:rPr>
              <a:t>de vuestra sola gracia, y que en vos fío. 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BDBE7AC2-9B74-56EE-FC01-C15C6C02507D}"/>
              </a:ext>
            </a:extLst>
          </p:cNvPr>
          <p:cNvPicPr>
            <a:picLocks noChangeAspect="1"/>
          </p:cNvPicPr>
          <p:nvPr/>
        </p:nvPicPr>
        <p:blipFill>
          <a:blip r:embed="rId11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8" b="178"/>
          <a:stretch/>
        </p:blipFill>
        <p:spPr>
          <a:xfrm>
            <a:off x="5159896" y="476672"/>
            <a:ext cx="6834419" cy="59203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Rectangle 24">
            <a:extLst>
              <a:ext uri="{FF2B5EF4-FFF2-40B4-BE49-F238E27FC236}">
                <a16:creationId xmlns:a16="http://schemas.microsoft.com/office/drawing/2014/main" id="{C9A57D6C-359C-2131-1C25-DF140EB8D9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7409" y="1872699"/>
            <a:ext cx="3862510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/>
            <a:r>
              <a:rPr lang="es-ES" altLang="es-ES" sz="3600" i="1" dirty="0">
                <a:solidFill>
                  <a:schemeClr val="bg2">
                    <a:lumMod val="90000"/>
                  </a:schemeClr>
                </a:solidFill>
                <a:latin typeface="Bell MT" panose="02020503060305020303" pitchFamily="18" charset="0"/>
              </a:rPr>
              <a:t>Porque conservaréis vuestra hechura, </a:t>
            </a:r>
            <a:br>
              <a:rPr lang="es-ES" altLang="es-ES" sz="3600" i="1" dirty="0">
                <a:solidFill>
                  <a:schemeClr val="bg2">
                    <a:lumMod val="90000"/>
                  </a:schemeClr>
                </a:solidFill>
                <a:latin typeface="Bell MT" panose="02020503060305020303" pitchFamily="18" charset="0"/>
              </a:rPr>
            </a:br>
            <a:r>
              <a:rPr lang="es-ES" altLang="es-ES" sz="3600" i="1" dirty="0">
                <a:solidFill>
                  <a:schemeClr val="bg2">
                    <a:lumMod val="90000"/>
                  </a:schemeClr>
                </a:solidFill>
                <a:latin typeface="Bell MT" panose="02020503060305020303" pitchFamily="18" charset="0"/>
              </a:rPr>
              <a:t>mis faltas supliréis con vuestra sobra, </a:t>
            </a:r>
            <a:br>
              <a:rPr lang="es-ES" altLang="es-ES" sz="3600" i="1" dirty="0">
                <a:solidFill>
                  <a:schemeClr val="bg2">
                    <a:lumMod val="90000"/>
                  </a:schemeClr>
                </a:solidFill>
                <a:latin typeface="Bell MT" panose="02020503060305020303" pitchFamily="18" charset="0"/>
              </a:rPr>
            </a:br>
            <a:r>
              <a:rPr lang="es-ES" altLang="es-ES" sz="3600" i="1" dirty="0">
                <a:solidFill>
                  <a:schemeClr val="bg2">
                    <a:lumMod val="90000"/>
                  </a:schemeClr>
                </a:solidFill>
                <a:latin typeface="Bell MT" panose="02020503060305020303" pitchFamily="18" charset="0"/>
              </a:rPr>
              <a:t>y vuestro bien hará durable el mío.</a:t>
            </a:r>
          </a:p>
        </p:txBody>
      </p:sp>
      <p:sp>
        <p:nvSpPr>
          <p:cNvPr id="10" name="Text Box 26">
            <a:extLst>
              <a:ext uri="{FF2B5EF4-FFF2-40B4-BE49-F238E27FC236}">
                <a16:creationId xmlns:a16="http://schemas.microsoft.com/office/drawing/2014/main" id="{31E3EC51-E1E2-CC05-2F68-9E8CF5B7E6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63638" y="6880225"/>
            <a:ext cx="36464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s-ES" altLang="es-ES"/>
              <a:t>jrvallegomez@outlook.es</a:t>
            </a:r>
          </a:p>
        </p:txBody>
      </p:sp>
      <p:sp>
        <p:nvSpPr>
          <p:cNvPr id="11" name="Text Box 25">
            <a:extLst>
              <a:ext uri="{FF2B5EF4-FFF2-40B4-BE49-F238E27FC236}">
                <a16:creationId xmlns:a16="http://schemas.microsoft.com/office/drawing/2014/main" id="{F7479D6D-A388-E396-14A2-0E9CC1A499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48995" y="5743472"/>
            <a:ext cx="2232025" cy="831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ptos" panose="020B00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ptos" panose="020B0004020202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ptos" panose="020B00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ES" sz="4800" i="1" dirty="0" err="1">
                <a:solidFill>
                  <a:schemeClr val="bg1"/>
                </a:solidFill>
                <a:latin typeface="Bell MT" panose="02020503060305020303" pitchFamily="18" charset="0"/>
              </a:rPr>
              <a:t>jrvg</a:t>
            </a:r>
            <a:endParaRPr lang="es-ES" altLang="es-ES" sz="4800" i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4B4EA28B-57CD-94DD-0103-39717C87F8AD}"/>
              </a:ext>
            </a:extLst>
          </p:cNvPr>
          <p:cNvSpPr/>
          <p:nvPr/>
        </p:nvSpPr>
        <p:spPr>
          <a:xfrm>
            <a:off x="0" y="6633791"/>
            <a:ext cx="12191999" cy="267280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indefinite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indefinite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" dur="indefinite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8" presetID="43" presetClass="exit" presetSubtype="0" fill="hold" grpId="1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9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500"/>
                            </p:stCondLst>
                            <p:childTnLst>
                              <p:par>
                                <p:cTn id="26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34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1500"/>
                            </p:stCondLst>
                            <p:childTnLst>
                              <p:par>
                                <p:cTn id="36" presetID="4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0" tmFilter="0,0; .5, 1; 1, 1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6" presetClass="emph" presetSubtype="0" fill="hold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 override="childStyle">
                                        <p:cTn id="44" dur="5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33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5" dur="5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33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6" dur="5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41" presetClass="exit" presetSubtype="0" fill="hold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48" dur="5000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2" dur="5000" tmFilter="0,0; .5, 0; 1, 1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8500"/>
                            </p:stCondLst>
                            <p:childTnLst>
                              <p:par>
                                <p:cTn id="5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2500"/>
                            </p:stCondLst>
                            <p:childTnLst>
                              <p:par>
                                <p:cTn id="59" presetID="14" presetClass="entr" presetSubtype="5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6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4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66500"/>
                            </p:stCondLst>
                            <p:childTnLst>
                              <p:par>
                                <p:cTn id="66" presetID="43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" presetClass="emph" presetSubtype="6" fill="hold" grpId="2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7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55EA3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5" presetID="17" presetClass="exit" presetSubtype="10" fill="hold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7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02000"/>
                            </p:stCondLst>
                            <p:childTnLst>
                              <p:par>
                                <p:cTn id="80" presetID="3" presetClass="exit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7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8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60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mph" presetSubtype="2" fill="hold" grpId="2" nodeType="withEffect">
                                  <p:stCondLst>
                                    <p:cond delay="13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9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55EA3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5" presetID="41" presetClass="exit" presetSubtype="0" fill="hold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9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0" dur="5000" tmFilter="0,0; .5, 0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41500"/>
                            </p:stCondLst>
                            <p:childTnLst>
                              <p:par>
                                <p:cTn id="103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45500"/>
                            </p:stCondLst>
                            <p:childTnLst>
                              <p:par>
                                <p:cTn id="107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1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2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49500"/>
                            </p:stCondLst>
                            <p:childTnLst>
                              <p:par>
                                <p:cTn id="114" presetID="43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de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3" presetClass="emph" presetSubtype="1" grpId="2" nodeType="withEffect">
                                  <p:stCondLst>
                                    <p:cond delay="13000"/>
                                  </p:stCondLst>
                                  <p:iterate type="wd">
                                    <p:tmAbs val="0"/>
                                  </p:iterate>
                                  <p:childTnLst>
                                    <p:set>
                                      <p:cBhvr override="childStyle">
                                        <p:cTn id="122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bg1"/>
                                        </p:clrVal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0" presetClass="exit" presetSubtype="0" fill="hold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2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82000"/>
                            </p:stCondLst>
                            <p:childTnLst>
                              <p:par>
                                <p:cTn id="127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85000"/>
                            </p:stCondLst>
                            <p:childTnLst>
                              <p:par>
                                <p:cTn id="131" presetID="26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3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9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0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1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2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4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6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189500"/>
                            </p:stCondLst>
                            <p:childTnLst>
                              <p:par>
                                <p:cTn id="148" presetID="1" presetClass="entr" presetSubtype="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0">
                <p:cTn id="150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5132" grpId="0"/>
      <p:bldP spid="5132" grpId="1"/>
      <p:bldP spid="5132" grpId="2"/>
      <p:bldP spid="6" grpId="0"/>
      <p:bldP spid="6" grpId="1"/>
      <p:bldP spid="4" grpId="0"/>
      <p:bldP spid="4" grpId="1"/>
      <p:bldP spid="4" grpId="2"/>
      <p:bldP spid="7" grpId="0"/>
      <p:bldP spid="7" grpId="1"/>
      <p:bldP spid="7" grpId="2"/>
      <p:bldP spid="9" grpId="0"/>
      <p:bldP spid="9" grpId="1"/>
      <p:bldP spid="9" grpId="2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A4F1A900-8DB0-0018-3CE8-94B7FA6E9E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defTabSz="914400" eaLnBrk="1" hangingPunct="1"/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B8E93A6C-EE46-BBC0-C26D-8EE240B9C6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defTabSz="914400" eaLnBrk="1" hangingPunct="1"/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390C8289-BD0F-25E8-3A93-7CF9DA7DB3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710158A5-5127-2879-1C34-00C3E4793D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C627D199-2025-3852-1978-BDCF07C052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defTabSz="914400" eaLnBrk="1" hangingPunct="1">
              <a:spcBef>
                <a:spcPct val="50000"/>
              </a:spcBef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defTabSz="914400" eaLnBrk="1" hangingPunct="1">
              <a:spcBef>
                <a:spcPct val="50000"/>
              </a:spcBef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918A0D06-1EBD-5228-D220-3428C5A7E6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E422C449-1601-8FC6-D3D1-33B1AC40D7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1A636954-56A0-1E66-66BE-1D98B6CE31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E8F5745F-A235-5837-3357-C638414B03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0812029C-CFF6-17B6-1191-38637962B5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A36D8CD0-7DED-231F-F0CE-46097F038A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B4163319-5DC5-EBA3-1E4D-B5C301415042}"/>
              </a:ext>
            </a:extLst>
          </p:cNvPr>
          <p:cNvSpPr txBox="1"/>
          <p:nvPr/>
        </p:nvSpPr>
        <p:spPr>
          <a:xfrm>
            <a:off x="191344" y="6957392"/>
            <a:ext cx="8640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4190071920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Modèle par défaut">
  <a:themeElements>
    <a:clrScheme name="Tema de 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Tema de 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122</TotalTime>
  <Words>146</Words>
  <Application>Microsoft Office PowerPoint</Application>
  <PresentationFormat>Panorámica</PresentationFormat>
  <Paragraphs>12</Paragraphs>
  <Slides>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Aptos</vt:lpstr>
      <vt:lpstr>Aptos Display</vt:lpstr>
      <vt:lpstr>Arial</vt:lpstr>
      <vt:lpstr>Bell MT</vt:lpstr>
      <vt:lpstr>Kristen ITC</vt:lpstr>
      <vt:lpstr>Modèle par défaut</vt:lpstr>
      <vt:lpstr>Diseño predeterminado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 Vuestra Sombra....</dc:title>
  <dc:creator>jrvallegomez@outlook.es</dc:creator>
  <cp:keywords>poesia</cp:keywords>
  <cp:lastModifiedBy>jose ruiz</cp:lastModifiedBy>
  <cp:revision>27</cp:revision>
  <dcterms:created xsi:type="dcterms:W3CDTF">2008-04-09T08:17:23Z</dcterms:created>
  <dcterms:modified xsi:type="dcterms:W3CDTF">2024-08-19T10:27:52Z</dcterms:modified>
</cp:coreProperties>
</file>