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4UvNUJxqMbAZWxyxq/Jog==" hashData="RrmleO/l5SWKLUwQjE8Ye1Z13SG/o4DJpfcsX5tTgJeyDGciMvi76d5+PevqsYDjPixNEaVzhB3tiFDW9mbZ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9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74" y="-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B4F27E-1679-44AF-A423-6DE3325C7E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ADFF74-2F7C-491A-BA1E-B1035A1E70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717A07-1E28-4929-9FB3-3D95469E0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595A1F-7D58-4294-AEA0-EA6E03207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A92304-E9B0-4EED-AB05-7A7A83BF6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1570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E8B192-4431-4B64-9394-528A34498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AEA220-AC46-4057-8A9F-8297F5199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055A6E-BE56-4383-91C1-C5284B0CE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229935-4CE1-4019-BF90-60A381CA9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1726C9-1F6B-416C-AAA4-D10AEC521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2099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56DA3A-D1C0-4BAE-92B2-71A1DC0E5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6B68AF4-EDAC-449D-8B45-8F8569F81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84437F9-49C5-4B2F-B749-409E790C0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270A33-FA5D-48F4-B1A2-70D93AD34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391D89-70E5-43C6-B4F9-1A2FDFFC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8150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44AAEE-A7ED-470C-9E1C-B1CF739E5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DF34C70-ED4B-4826-9B7C-69DE93F551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6FFAB62-734A-4E65-8EE8-D900E9C62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CD67B8-D256-4B30-B647-C26CAACBB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7383C06-E598-45E6-B02E-0F4759079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B364DE3-567B-402B-A804-5827AACB7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9888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25B819-7FE1-409B-9DA3-1BCDEC4CF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8EEAE98-C270-4B42-9F1D-70D6D22006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90B5505-8F72-4209-8DB1-351E1A488A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E54C27E-429F-4AC3-84EE-75B6BB9900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A9E12D2-343D-42BD-B53F-60D15808C5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09CE8D-7CC1-405B-8C3A-B7A0E77FB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BFC1903-1E56-4AE8-A2CE-884E85400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8C49CD6-0906-426F-8341-CC2B5240D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2195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4C06E-C9E6-4815-8B49-AD53E7DB0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6C218BD-B73F-454A-9955-6FC459266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2163A5E-C315-408A-B43B-24555D09B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CC8198D-252B-4076-A42A-AFF7734A2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06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FA2695D-1B8F-446C-9407-BD9AD7B73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34ACF0C-B026-471D-98B4-776476E36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823CE8-8D5F-4845-9154-C5703BD3C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0636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E3EBAB-A612-4642-ABAC-DC52D3BD3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879F1A-CDA5-4886-A2CF-812687DE6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170C945-6B91-466F-AE36-F9FBBEAA35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BB3A47-6B42-4BF8-8D30-3F63A7E12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B190D1F-35C2-4620-8FE4-46EE41546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DDEFAFF-1864-457A-8958-F0F423DB6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485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7ACEE3-CC9D-4593-93E9-C363E1A60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E5722BC-2551-4689-9B1D-5DF439CCF7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7A782C3-331D-42D5-81F8-AA80DD3F1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9789599-AEE1-4607-9372-05E16B28E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F5DA7D-4D4D-4263-A4BE-3AE1007A4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303869-A7CF-41AB-9FC0-0DF3D146E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5957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858300-10B1-455C-A776-6516AB019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CB3DBF3-D838-488A-9D83-3F678628D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52A38D-1023-487E-B665-0F3E1A96E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FB8D56-2898-45AD-A55A-BE3D7829F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50BA5B-E9B1-4D13-A06A-5C9B5D2D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8525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FB6F78A-D2FB-4247-A29C-63D9DA9897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82CAFDC-FDE2-4B3E-9879-02AF58A420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A5D16F-D2B5-40D7-93AA-4649D35C4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912FB7-6480-4A65-A1A1-D7657DF21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102717-8F18-4560-B840-E5AE0B9B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7083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9600FE-111A-7F4A-1AD4-3C5436C557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B0A31A8-442E-CC77-4E18-483838E41C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F196DD-086F-1BEE-50CC-27F9E5C5A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146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013E4B8-8D74-465F-A699-3C395435E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3B71D67-3FB6-4A56-9E96-559571338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02289D-CEAA-430F-9318-377B0ADE58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1D459-6811-439C-BE74-80E3E7ED93E9}" type="datetimeFigureOut">
              <a:rPr lang="es-ES" smtClean="0"/>
              <a:t>14/07/2024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57D327-2222-4A53-9BF5-BFD201C347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D6DEB91-842D-4444-9075-BF63620A85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B1973-BF17-496F-83F5-87A1CE7F085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0062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EF21124-F5A3-9571-15F2-7FE551B977E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21168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png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54252BDF-51C9-ADDD-76E8-21783C3D9CD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6" name="6 Rectángulo">
            <a:extLst>
              <a:ext uri="{FF2B5EF4-FFF2-40B4-BE49-F238E27FC236}">
                <a16:creationId xmlns:a16="http://schemas.microsoft.com/office/drawing/2014/main" id="{18E74D46-688D-96EE-B47B-D77400ECFC8C}"/>
              </a:ext>
            </a:extLst>
          </p:cNvPr>
          <p:cNvSpPr/>
          <p:nvPr/>
        </p:nvSpPr>
        <p:spPr>
          <a:xfrm>
            <a:off x="371087" y="339669"/>
            <a:ext cx="52330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i="1" dirty="0">
                <a:solidFill>
                  <a:srgbClr val="FF0000"/>
                </a:solidFill>
                <a:latin typeface="Bell MT" panose="02020503060305020303" pitchFamily="18" charset="0"/>
              </a:rPr>
              <a:t>Con voz indiferente</a:t>
            </a:r>
            <a:endParaRPr lang="es-ES" sz="5400" i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ell MT" panose="02020503060305020303" pitchFamily="18" charset="0"/>
            </a:endParaRPr>
          </a:p>
        </p:txBody>
      </p:sp>
      <p:pic>
        <p:nvPicPr>
          <p:cNvPr id="27" name="3 Imagen">
            <a:extLst>
              <a:ext uri="{FF2B5EF4-FFF2-40B4-BE49-F238E27FC236}">
                <a16:creationId xmlns:a16="http://schemas.microsoft.com/office/drawing/2014/main" id="{810A2140-A755-F523-FF43-5275A62D21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07" y="332656"/>
            <a:ext cx="11536326" cy="6192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4">
            <a:extLst>
              <a:ext uri="{FF2B5EF4-FFF2-40B4-BE49-F238E27FC236}">
                <a16:creationId xmlns:a16="http://schemas.microsoft.com/office/drawing/2014/main" id="{660C360A-1C8D-40FE-0B0E-E405246EC0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34" b="9285"/>
          <a:stretch/>
        </p:blipFill>
        <p:spPr bwMode="auto">
          <a:xfrm>
            <a:off x="361508" y="332655"/>
            <a:ext cx="11536325" cy="6192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10 Imagen">
            <a:extLst>
              <a:ext uri="{FF2B5EF4-FFF2-40B4-BE49-F238E27FC236}">
                <a16:creationId xmlns:a16="http://schemas.microsoft.com/office/drawing/2014/main" id="{F9ED7943-BD0B-0BB4-3D97-6252893DE1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06" y="332655"/>
            <a:ext cx="11468986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11 Rectángulo">
            <a:extLst>
              <a:ext uri="{FF2B5EF4-FFF2-40B4-BE49-F238E27FC236}">
                <a16:creationId xmlns:a16="http://schemas.microsoft.com/office/drawing/2014/main" id="{ADF27A11-DAFE-C9B4-84C4-F93CEA64E20F}"/>
              </a:ext>
            </a:extLst>
          </p:cNvPr>
          <p:cNvSpPr/>
          <p:nvPr/>
        </p:nvSpPr>
        <p:spPr>
          <a:xfrm>
            <a:off x="575874" y="889841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Soy tuya, Dios lo sabe por qué, ya que comprendo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que habrás de abandonarme, fríamente, mañana,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y que bajo el encanto de mis ojos, te gana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otro encanto el deseo, pero no me defiendo</a:t>
            </a: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58B12D98-AAC4-E188-759F-8D6A1022F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62" y="542259"/>
            <a:ext cx="11171275" cy="57522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13 Imagen">
            <a:extLst>
              <a:ext uri="{FF2B5EF4-FFF2-40B4-BE49-F238E27FC236}">
                <a16:creationId xmlns:a16="http://schemas.microsoft.com/office/drawing/2014/main" id="{54BDC027-D2D1-EA9D-2A1F-720C110947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510359" y="744279"/>
            <a:ext cx="11171275" cy="5390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14 Rectángulo">
            <a:extLst>
              <a:ext uri="{FF2B5EF4-FFF2-40B4-BE49-F238E27FC236}">
                <a16:creationId xmlns:a16="http://schemas.microsoft.com/office/drawing/2014/main" id="{A51B1CAF-E93C-1C7E-08AF-67C1014E18BB}"/>
              </a:ext>
            </a:extLst>
          </p:cNvPr>
          <p:cNvSpPr/>
          <p:nvPr/>
        </p:nvSpPr>
        <p:spPr>
          <a:xfrm>
            <a:off x="6790203" y="1156208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Espero que esto un día cualquiera se concluya,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pues intuyo, al instante, lo que piensas o quieres.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Con voz indiferente te hablo de otras mujeres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y hasta ensayo el elogio de alguna que fue tuya.</a:t>
            </a:r>
          </a:p>
        </p:txBody>
      </p:sp>
      <p:pic>
        <p:nvPicPr>
          <p:cNvPr id="34" name="Picture 5">
            <a:extLst>
              <a:ext uri="{FF2B5EF4-FFF2-40B4-BE49-F238E27FC236}">
                <a16:creationId xmlns:a16="http://schemas.microsoft.com/office/drawing/2014/main" id="{FEF45137-F70B-1C75-BA32-6721F0D13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712380" y="744278"/>
            <a:ext cx="10792047" cy="5369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16 Imagen">
            <a:extLst>
              <a:ext uri="{FF2B5EF4-FFF2-40B4-BE49-F238E27FC236}">
                <a16:creationId xmlns:a16="http://schemas.microsoft.com/office/drawing/2014/main" id="{CD5F32C9-1EBF-58AF-051E-9D1526B34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380" y="744278"/>
            <a:ext cx="10792046" cy="5263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" name="17 Rectángulo">
            <a:extLst>
              <a:ext uri="{FF2B5EF4-FFF2-40B4-BE49-F238E27FC236}">
                <a16:creationId xmlns:a16="http://schemas.microsoft.com/office/drawing/2014/main" id="{4A9E0F01-425C-D31D-0887-F72D369654F4}"/>
              </a:ext>
            </a:extLst>
          </p:cNvPr>
          <p:cNvSpPr/>
          <p:nvPr/>
        </p:nvSpPr>
        <p:spPr>
          <a:xfrm>
            <a:off x="712379" y="836679"/>
            <a:ext cx="332444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Pero tú sabes menos que yo, y algo orgulloso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de que te pertenezca, en tu juego engañoso</a:t>
            </a:r>
            <a:b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</a:rPr>
              <a:t>persistes, con un aire de actor del papel dueño.</a:t>
            </a:r>
          </a:p>
        </p:txBody>
      </p:sp>
      <p:pic>
        <p:nvPicPr>
          <p:cNvPr id="37" name="Picture 5" descr="bosque_800x600">
            <a:extLst>
              <a:ext uri="{FF2B5EF4-FFF2-40B4-BE49-F238E27FC236}">
                <a16:creationId xmlns:a16="http://schemas.microsoft.com/office/drawing/2014/main" id="{724F0AF8-8BAC-C203-75B6-3EF024FB67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9"/>
          <a:stretch/>
        </p:blipFill>
        <p:spPr bwMode="auto">
          <a:xfrm>
            <a:off x="1274024" y="948979"/>
            <a:ext cx="10039017" cy="49600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>
            <a:extLst>
              <a:ext uri="{FF2B5EF4-FFF2-40B4-BE49-F238E27FC236}">
                <a16:creationId xmlns:a16="http://schemas.microsoft.com/office/drawing/2014/main" id="{1DA068B4-AA8F-5258-F421-97C0F6EE8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8959" y="948979"/>
            <a:ext cx="10434083" cy="49600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20 Imagen">
            <a:extLst>
              <a:ext uri="{FF2B5EF4-FFF2-40B4-BE49-F238E27FC236}">
                <a16:creationId xmlns:a16="http://schemas.microsoft.com/office/drawing/2014/main" id="{120934DD-C3A5-0CA0-3C18-54D2363CB8E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957" y="948979"/>
            <a:ext cx="10434084" cy="4960041"/>
          </a:xfrm>
          <a:prstGeom prst="rect">
            <a:avLst/>
          </a:prstGeom>
        </p:spPr>
      </p:pic>
      <p:sp>
        <p:nvSpPr>
          <p:cNvPr id="40" name="21 Rectángulo">
            <a:extLst>
              <a:ext uri="{FF2B5EF4-FFF2-40B4-BE49-F238E27FC236}">
                <a16:creationId xmlns:a16="http://schemas.microsoft.com/office/drawing/2014/main" id="{1455ACB0-9E9B-1B7C-874C-8BAE2219170C}"/>
              </a:ext>
            </a:extLst>
          </p:cNvPr>
          <p:cNvSpPr/>
          <p:nvPr/>
        </p:nvSpPr>
        <p:spPr>
          <a:xfrm>
            <a:off x="979857" y="830707"/>
            <a:ext cx="40599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Yo te miro callada con mi dulce sonrisa,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cuando te entusiasmas, pienso: no te des prisa.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No eres tú el que me engaña; quien me engaña es mi sueño.</a:t>
            </a:r>
          </a:p>
        </p:txBody>
      </p:sp>
      <p:sp>
        <p:nvSpPr>
          <p:cNvPr id="41" name="22 CuadroTexto">
            <a:extLst>
              <a:ext uri="{FF2B5EF4-FFF2-40B4-BE49-F238E27FC236}">
                <a16:creationId xmlns:a16="http://schemas.microsoft.com/office/drawing/2014/main" id="{C9D76616-FC32-3547-32EB-E81C264AFC8C}"/>
              </a:ext>
            </a:extLst>
          </p:cNvPr>
          <p:cNvSpPr txBox="1"/>
          <p:nvPr/>
        </p:nvSpPr>
        <p:spPr>
          <a:xfrm>
            <a:off x="1594324" y="499239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sz="4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42" name="24 CuadroTexto">
            <a:extLst>
              <a:ext uri="{FF2B5EF4-FFF2-40B4-BE49-F238E27FC236}">
                <a16:creationId xmlns:a16="http://schemas.microsoft.com/office/drawing/2014/main" id="{92476CE1-B226-D238-6954-6B4FABC9732C}"/>
              </a:ext>
            </a:extLst>
          </p:cNvPr>
          <p:cNvSpPr txBox="1"/>
          <p:nvPr/>
        </p:nvSpPr>
        <p:spPr>
          <a:xfrm>
            <a:off x="6255172" y="6968836"/>
            <a:ext cx="3388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44" name="audio120 cortada">
            <a:hlinkClick r:id="" action="ppaction://media"/>
            <a:extLst>
              <a:ext uri="{FF2B5EF4-FFF2-40B4-BE49-F238E27FC236}">
                <a16:creationId xmlns:a16="http://schemas.microsoft.com/office/drawing/2014/main" id="{43402026-8FF5-23CC-7EDC-DED87406F8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3409189" y="7621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415863"/>
      </p:ext>
    </p:extLst>
  </p:cSld>
  <p:clrMapOvr>
    <a:masterClrMapping/>
  </p:clrMapOvr>
  <p:transition spd="slow" advClick="0" advTm="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0"/>
                            </p:stCondLst>
                            <p:childTnLst>
                              <p:par>
                                <p:cTn id="4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xit" presetSubtype="2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9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2500"/>
                            </p:stCondLst>
                            <p:childTnLst>
                              <p:par>
                                <p:cTn id="7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7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6000"/>
                            </p:stCondLst>
                            <p:childTnLst>
                              <p:par>
                                <p:cTn id="7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5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6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1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2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9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76500"/>
                            </p:stCondLst>
                            <p:childTnLst>
                              <p:par>
                                <p:cTn id="10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1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  <p:bldLst>
      <p:bldP spid="26" grpId="0"/>
      <p:bldP spid="30" grpId="0"/>
      <p:bldP spid="30" grpId="1"/>
      <p:bldP spid="33" grpId="0"/>
      <p:bldP spid="33" grpId="1"/>
      <p:bldP spid="36" grpId="0"/>
      <p:bldP spid="36" grpId="1"/>
      <p:bldP spid="40" grpId="0"/>
      <p:bldP spid="40" grpId="1"/>
      <p:bldP spid="41" grpId="0"/>
      <p:bldP spid="4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2464553-548D-C7AA-9B00-5D14CDE9E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0FB25C4-C14E-CE1F-8341-2DD92115D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22759C8-D981-22FC-DD61-14A3DCA0F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C0EF431-BAD7-097E-CF79-F934D8644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5412734-35A6-996B-FD82-32FD4E527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79569391-8D04-21B9-14FE-498132341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3438514-F6F7-D7CB-4AD1-B0516241B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D2807C9-98D8-6E35-C0FA-259CB8484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FF52D20-A90E-5408-4A7D-175113563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21EC8EB-E118-E3F1-82BD-1DF56FE62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3B93DC4-5F11-D979-9E94-BA6F45FEC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7493215-3C67-3704-3579-682FFCA41AEB}"/>
              </a:ext>
            </a:extLst>
          </p:cNvPr>
          <p:cNvSpPr txBox="1"/>
          <p:nvPr/>
        </p:nvSpPr>
        <p:spPr>
          <a:xfrm>
            <a:off x="233464" y="6984460"/>
            <a:ext cx="1391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64643468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190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 voz indiferente....</dc:title>
  <dc:creator>jrvallegomez@outlook.es</dc:creator>
  <cp:keywords>poesia</cp:keywords>
  <cp:lastModifiedBy>jose ruiz</cp:lastModifiedBy>
  <cp:revision>7</cp:revision>
  <dcterms:created xsi:type="dcterms:W3CDTF">2023-02-07T12:50:57Z</dcterms:created>
  <dcterms:modified xsi:type="dcterms:W3CDTF">2024-07-14T06:26:26Z</dcterms:modified>
</cp:coreProperties>
</file>