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66" r:id="rId3"/>
    <p:sldId id="267" r:id="rId4"/>
    <p:sldId id="265" r:id="rId5"/>
    <p:sldId id="270" r:id="rId6"/>
    <p:sldId id="264" r:id="rId7"/>
    <p:sldId id="263" r:id="rId8"/>
    <p:sldId id="261" r:id="rId9"/>
    <p:sldId id="260" r:id="rId10"/>
    <p:sldId id="271" r:id="rId11"/>
    <p:sldId id="272" r:id="rId12"/>
    <p:sldId id="273" r:id="rId13"/>
    <p:sldId id="262" r:id="rId14"/>
    <p:sldId id="274" r:id="rId1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7jJAKVUdZ9ZDa0Z966/1aA" hashData="sDvllWf0Zzbzy3qugAro7vU5CMY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80" d="100"/>
          <a:sy n="80" d="100"/>
        </p:scale>
        <p:origin x="192" y="27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1DE70-3A4F-4A09-8DB3-42389F141ACE}" type="datetimeFigureOut">
              <a:rPr lang="es-ES" smtClean="0"/>
              <a:pPr/>
              <a:t>28/07/2012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38955-EC9A-4418-BDD2-52192CA986C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3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1DE70-3A4F-4A09-8DB3-42389F141ACE}" type="datetimeFigureOut">
              <a:rPr lang="es-ES" smtClean="0"/>
              <a:pPr/>
              <a:t>28/07/2012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38955-EC9A-4418-BDD2-52192CA986C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3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1DE70-3A4F-4A09-8DB3-42389F141ACE}" type="datetimeFigureOut">
              <a:rPr lang="es-ES" smtClean="0"/>
              <a:pPr/>
              <a:t>28/07/2012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38955-EC9A-4418-BDD2-52192CA986C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3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1DE70-3A4F-4A09-8DB3-42389F141ACE}" type="datetimeFigureOut">
              <a:rPr lang="es-ES" smtClean="0"/>
              <a:pPr/>
              <a:t>28/07/2012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38955-EC9A-4418-BDD2-52192CA986C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3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1DE70-3A4F-4A09-8DB3-42389F141ACE}" type="datetimeFigureOut">
              <a:rPr lang="es-ES" smtClean="0"/>
              <a:pPr/>
              <a:t>28/07/2012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38955-EC9A-4418-BDD2-52192CA986C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3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1DE70-3A4F-4A09-8DB3-42389F141ACE}" type="datetimeFigureOut">
              <a:rPr lang="es-ES" smtClean="0"/>
              <a:pPr/>
              <a:t>28/07/2012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38955-EC9A-4418-BDD2-52192CA986C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3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1DE70-3A4F-4A09-8DB3-42389F141ACE}" type="datetimeFigureOut">
              <a:rPr lang="es-ES" smtClean="0"/>
              <a:pPr/>
              <a:t>28/07/2012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38955-EC9A-4418-BDD2-52192CA986C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3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1DE70-3A4F-4A09-8DB3-42389F141ACE}" type="datetimeFigureOut">
              <a:rPr lang="es-ES" smtClean="0"/>
              <a:pPr/>
              <a:t>28/07/2012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38955-EC9A-4418-BDD2-52192CA986C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3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1DE70-3A4F-4A09-8DB3-42389F141ACE}" type="datetimeFigureOut">
              <a:rPr lang="es-ES" smtClean="0"/>
              <a:pPr/>
              <a:t>28/07/2012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38955-EC9A-4418-BDD2-52192CA986C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3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1DE70-3A4F-4A09-8DB3-42389F141ACE}" type="datetimeFigureOut">
              <a:rPr lang="es-ES" smtClean="0"/>
              <a:pPr/>
              <a:t>28/07/2012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38955-EC9A-4418-BDD2-52192CA986C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3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1DE70-3A4F-4A09-8DB3-42389F141ACE}" type="datetimeFigureOut">
              <a:rPr lang="es-ES" smtClean="0"/>
              <a:pPr/>
              <a:t>28/07/2012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38955-EC9A-4418-BDD2-52192CA986C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3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5262A5C-07C2-429B-8962-04DDE62CA9A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23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A1DE70-3A4F-4A09-8DB3-42389F141ACE}" type="datetimeFigureOut">
              <a:rPr lang="es-ES" smtClean="0"/>
              <a:pPr/>
              <a:t>28/07/2012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038955-EC9A-4418-BDD2-52192CA986C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23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CEAB6A1C-3611-49AA-BA25-57ACF23310A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23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26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27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28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lanca_paloma_pareja-1024x76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pic>
        <p:nvPicPr>
          <p:cNvPr id="5" name="4 Imagen" descr="nastol.com.ua-4524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pic>
        <p:nvPicPr>
          <p:cNvPr id="13318" name="Picture 6" descr="Your generated text image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008374" y="571480"/>
            <a:ext cx="5349708" cy="911379"/>
          </a:xfrm>
          <a:prstGeom prst="rect">
            <a:avLst/>
          </a:prstGeom>
          <a:noFill/>
        </p:spPr>
      </p:pic>
    </p:spTree>
  </p:cSld>
  <p:clrMapOvr>
    <a:masterClrMapping/>
  </p:clrMapOvr>
  <p:transition advTm="16000">
    <p:sndAc>
      <p:stSnd loop="1">
        <p:snd r:embed="rId2" name="DOLANN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500"/>
                            </p:stCondLst>
                            <p:childTnLst>
                              <p:par>
                                <p:cTn id="16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nimalitos-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pic>
        <p:nvPicPr>
          <p:cNvPr id="5" name="4 Imagen" descr="Animales_amorosos_5879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6" name="5 CuadroTexto"/>
          <p:cNvSpPr txBox="1"/>
          <p:nvPr/>
        </p:nvSpPr>
        <p:spPr>
          <a:xfrm>
            <a:off x="5786445" y="285729"/>
            <a:ext cx="3357555" cy="1710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80000"/>
              </a:lnSpc>
              <a:spcBef>
                <a:spcPts val="500"/>
              </a:spcBef>
              <a:spcAft>
                <a:spcPts val="500"/>
              </a:spcAft>
            </a:pPr>
            <a:r>
              <a:rPr lang="pt-BR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Anoche</a:t>
            </a:r>
            <a:r>
              <a:rPr lang="pt-B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pt-BR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pensé</a:t>
            </a:r>
            <a:r>
              <a:rPr lang="pt-B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pt-BR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en</a:t>
            </a:r>
            <a:r>
              <a:rPr lang="pt-B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ti,</a:t>
            </a:r>
          </a:p>
          <a:p>
            <a:pPr algn="ctr">
              <a:lnSpc>
                <a:spcPct val="80000"/>
              </a:lnSpc>
              <a:spcBef>
                <a:spcPts val="500"/>
              </a:spcBef>
              <a:spcAft>
                <a:spcPts val="500"/>
              </a:spcAft>
            </a:pPr>
            <a:r>
              <a:rPr lang="pt-BR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pensé</a:t>
            </a:r>
            <a:r>
              <a:rPr lang="pt-B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tanto, que  </a:t>
            </a:r>
            <a:r>
              <a:rPr lang="pt-BR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sentí</a:t>
            </a:r>
            <a:endParaRPr lang="pt-BR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  <a:p>
            <a:pPr algn="ctr">
              <a:lnSpc>
                <a:spcPct val="80000"/>
              </a:lnSpc>
              <a:spcBef>
                <a:spcPts val="500"/>
              </a:spcBef>
              <a:spcAft>
                <a:spcPts val="500"/>
              </a:spcAft>
            </a:pPr>
            <a:r>
              <a:rPr lang="pt-B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ganas de </a:t>
            </a:r>
            <a:r>
              <a:rPr lang="pt-BR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darte</a:t>
            </a:r>
            <a:r>
              <a:rPr lang="pt-B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pt-BR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un</a:t>
            </a:r>
            <a:r>
              <a:rPr lang="pt-B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regalo..</a:t>
            </a:r>
          </a:p>
          <a:p>
            <a:pPr algn="ctr">
              <a:lnSpc>
                <a:spcPct val="80000"/>
              </a:lnSpc>
              <a:spcBef>
                <a:spcPts val="500"/>
              </a:spcBef>
              <a:spcAft>
                <a:spcPts val="500"/>
              </a:spcAft>
            </a:pPr>
            <a:endParaRPr lang="pt-BR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6429388" y="4357694"/>
            <a:ext cx="2714612" cy="10982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80000"/>
              </a:lnSpc>
              <a:spcBef>
                <a:spcPts val="500"/>
              </a:spcBef>
              <a:spcAft>
                <a:spcPts val="500"/>
              </a:spcAft>
            </a:pPr>
            <a:r>
              <a:rPr lang="pt-BR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Después</a:t>
            </a: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</a:t>
            </a:r>
            <a:r>
              <a:rPr lang="pt-BR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pensé</a:t>
            </a: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, que no </a:t>
            </a:r>
            <a:r>
              <a:rPr lang="pt-BR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sea</a:t>
            </a: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uno, que </a:t>
            </a:r>
            <a:r>
              <a:rPr lang="pt-BR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sean</a:t>
            </a: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pt-BR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varios</a:t>
            </a: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... </a:t>
            </a:r>
          </a:p>
          <a:p>
            <a:endParaRPr lang="es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0"/>
                            </p:stCondLst>
                            <p:childTnLst>
                              <p:par>
                                <p:cTn id="22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Gatito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pic>
        <p:nvPicPr>
          <p:cNvPr id="6" name="5 Imagen" descr="cachorros dalmatas - animales tiernos y amor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7" name="6 CuadroTexto"/>
          <p:cNvSpPr txBox="1"/>
          <p:nvPr/>
        </p:nvSpPr>
        <p:spPr>
          <a:xfrm>
            <a:off x="0" y="2643182"/>
            <a:ext cx="2000232" cy="21877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80000"/>
              </a:lnSpc>
              <a:spcBef>
                <a:spcPts val="500"/>
              </a:spcBef>
              <a:spcAft>
                <a:spcPts val="500"/>
              </a:spcAft>
            </a:pPr>
            <a:r>
              <a:rPr lang="pt-BR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Pensé</a:t>
            </a:r>
            <a:r>
              <a:rPr lang="pt-B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que </a:t>
            </a:r>
            <a:r>
              <a:rPr lang="pt-BR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tenían</a:t>
            </a:r>
            <a:r>
              <a:rPr lang="pt-B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que ser cosas  que a ti te </a:t>
            </a:r>
            <a:r>
              <a:rPr lang="pt-BR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gustaran</a:t>
            </a:r>
            <a:r>
              <a:rPr lang="pt-B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y </a:t>
            </a:r>
            <a:r>
              <a:rPr lang="pt-BR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además</a:t>
            </a:r>
            <a:r>
              <a:rPr lang="pt-B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, que te </a:t>
            </a:r>
            <a:r>
              <a:rPr lang="pt-BR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fueran</a:t>
            </a:r>
            <a:r>
              <a:rPr lang="pt-B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pt-BR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útiles</a:t>
            </a:r>
            <a:r>
              <a:rPr lang="pt-B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...</a:t>
            </a:r>
          </a:p>
          <a:p>
            <a:pPr algn="ctr"/>
            <a:endParaRPr lang="es-ES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" presetClass="entr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-3714808" y="-2357478"/>
            <a:ext cx="8358214" cy="10874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  <a:spcBef>
                <a:spcPts val="500"/>
              </a:spcBef>
              <a:spcAft>
                <a:spcPts val="500"/>
              </a:spcAft>
            </a:pPr>
            <a:endParaRPr lang="pt-BR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  <a:p>
            <a:pPr>
              <a:lnSpc>
                <a:spcPct val="80000"/>
              </a:lnSpc>
              <a:spcBef>
                <a:spcPts val="500"/>
              </a:spcBef>
              <a:spcAft>
                <a:spcPts val="500"/>
              </a:spcAft>
            </a:pPr>
            <a:endParaRPr lang="pt-BR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  <a:p>
            <a:pPr>
              <a:lnSpc>
                <a:spcPct val="80000"/>
              </a:lnSpc>
              <a:spcBef>
                <a:spcPts val="500"/>
              </a:spcBef>
              <a:spcAft>
                <a:spcPts val="500"/>
              </a:spcAft>
            </a:pPr>
            <a:endParaRPr lang="es-E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" name="7 Imagen" descr="1290638529_48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" name="8 Imagen" descr="A-Cat_and_Dog_-_the_Best_Frien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10" name="9 CuadroTexto"/>
          <p:cNvSpPr txBox="1"/>
          <p:nvPr/>
        </p:nvSpPr>
        <p:spPr>
          <a:xfrm>
            <a:off x="285720" y="357166"/>
            <a:ext cx="542928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Fue</a:t>
            </a:r>
            <a:r>
              <a:rPr lang="pt-B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pt-BR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así</a:t>
            </a:r>
            <a:r>
              <a:rPr lang="pt-B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, que </a:t>
            </a:r>
            <a:r>
              <a:rPr lang="pt-BR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hoy</a:t>
            </a:r>
            <a:r>
              <a:rPr lang="pt-B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me </a:t>
            </a:r>
            <a:r>
              <a:rPr lang="pt-BR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levanté</a:t>
            </a:r>
            <a:r>
              <a:rPr lang="pt-B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más </a:t>
            </a:r>
            <a:r>
              <a:rPr lang="pt-BR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temprano</a:t>
            </a:r>
            <a:r>
              <a:rPr lang="pt-B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y  </a:t>
            </a:r>
            <a:r>
              <a:rPr lang="pt-BR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fuí</a:t>
            </a:r>
            <a:r>
              <a:rPr lang="pt-B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a buscar  todo </a:t>
            </a:r>
            <a:r>
              <a:rPr lang="pt-BR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lo</a:t>
            </a:r>
            <a:r>
              <a:rPr lang="pt-B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que </a:t>
            </a:r>
            <a:r>
              <a:rPr lang="pt-BR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imaginé</a:t>
            </a:r>
            <a:r>
              <a:rPr lang="pt-B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pt-BR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Compré</a:t>
            </a:r>
            <a:r>
              <a:rPr lang="pt-B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Sol, </a:t>
            </a:r>
            <a:r>
              <a:rPr lang="pt-BR" sz="20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Lluvia</a:t>
            </a:r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,</a:t>
            </a:r>
            <a:r>
              <a:rPr lang="pt-BR" sz="20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Viento</a:t>
            </a:r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, </a:t>
            </a:r>
            <a:r>
              <a:rPr lang="pt-BR" sz="20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Rocío</a:t>
            </a:r>
            <a:r>
              <a:rPr lang="pt-B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... y </a:t>
            </a:r>
            <a:r>
              <a:rPr lang="pt-BR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tan</a:t>
            </a:r>
            <a:r>
              <a:rPr lang="pt-B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solo 5 </a:t>
            </a:r>
            <a:r>
              <a:rPr lang="pt-BR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gramos</a:t>
            </a:r>
            <a:r>
              <a:rPr lang="pt-B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de </a:t>
            </a:r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Lágrimas</a:t>
            </a:r>
            <a:r>
              <a:rPr lang="pt-B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...</a:t>
            </a:r>
            <a:endParaRPr lang="es-ES" sz="2000" dirty="0"/>
          </a:p>
        </p:txBody>
      </p:sp>
    </p:spTree>
  </p:cSld>
  <p:clrMapOvr>
    <a:masterClrMapping/>
  </p:clrMapOvr>
  <p:transition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ndos-amor-3-10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pic>
        <p:nvPicPr>
          <p:cNvPr id="5" name="4 Imagen" descr="gatitos-y-perritos-tiernos-269884.jpe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6" name="5 CuadroTexto"/>
          <p:cNvSpPr txBox="1"/>
          <p:nvPr/>
        </p:nvSpPr>
        <p:spPr>
          <a:xfrm>
            <a:off x="4143372" y="5072074"/>
            <a:ext cx="4572032" cy="14673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80000"/>
              </a:lnSpc>
              <a:spcBef>
                <a:spcPts val="500"/>
              </a:spcBef>
              <a:spcAft>
                <a:spcPts val="500"/>
              </a:spcAft>
            </a:pPr>
            <a:r>
              <a:rPr lang="pt-BR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Compré</a:t>
            </a:r>
            <a:r>
              <a:rPr lang="pt-B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pt-BR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un</a:t>
            </a:r>
            <a:r>
              <a:rPr lang="pt-B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paquete de </a:t>
            </a:r>
            <a:r>
              <a:rPr lang="pt-BR" sz="20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Razón</a:t>
            </a:r>
            <a:endParaRPr lang="pt-BR" sz="2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  <a:p>
            <a:pPr algn="ctr">
              <a:lnSpc>
                <a:spcPct val="80000"/>
              </a:lnSpc>
              <a:spcBef>
                <a:spcPts val="500"/>
              </a:spcBef>
              <a:spcAft>
                <a:spcPts val="500"/>
              </a:spcAft>
            </a:pPr>
            <a:r>
              <a:rPr lang="pt-B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para que </a:t>
            </a:r>
            <a:r>
              <a:rPr lang="pt-BR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la</a:t>
            </a:r>
            <a:r>
              <a:rPr lang="pt-B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pt-BR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mezcles</a:t>
            </a:r>
            <a:r>
              <a:rPr lang="pt-B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pt-BR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con</a:t>
            </a:r>
            <a:r>
              <a:rPr lang="pt-B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pt-BR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otro</a:t>
            </a:r>
            <a:r>
              <a:rPr lang="pt-B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</a:p>
          <a:p>
            <a:pPr algn="ctr">
              <a:lnSpc>
                <a:spcPct val="80000"/>
              </a:lnSpc>
              <a:spcBef>
                <a:spcPts val="500"/>
              </a:spcBef>
              <a:spcAft>
                <a:spcPts val="500"/>
              </a:spcAft>
            </a:pPr>
            <a:r>
              <a:rPr lang="pt-B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de</a:t>
            </a:r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pt-BR" sz="20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Sentimientos</a:t>
            </a:r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.</a:t>
            </a:r>
            <a:r>
              <a:rPr lang="pt-BR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Compré</a:t>
            </a:r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pt-BR" sz="20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Sinceridad</a:t>
            </a:r>
            <a:r>
              <a:rPr lang="pt-B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</a:p>
          <a:p>
            <a:pPr algn="ctr">
              <a:lnSpc>
                <a:spcPct val="80000"/>
              </a:lnSpc>
              <a:spcBef>
                <a:spcPts val="500"/>
              </a:spcBef>
              <a:spcAft>
                <a:spcPts val="500"/>
              </a:spcAft>
            </a:pPr>
            <a:r>
              <a:rPr lang="pt-B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para que </a:t>
            </a:r>
            <a:r>
              <a:rPr lang="pt-BR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la</a:t>
            </a:r>
            <a:r>
              <a:rPr lang="pt-B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uses </a:t>
            </a:r>
            <a:r>
              <a:rPr lang="pt-BR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siempre</a:t>
            </a:r>
            <a:endParaRPr lang="es-E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atos-enamorado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pic>
        <p:nvPicPr>
          <p:cNvPr id="7" name="6 Imagen" descr="Gatos-6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0" y="357166"/>
            <a:ext cx="4070345" cy="25160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80000"/>
              </a:lnSpc>
              <a:spcBef>
                <a:spcPts val="500"/>
              </a:spcBef>
              <a:spcAft>
                <a:spcPts val="500"/>
              </a:spcAft>
            </a:pPr>
            <a:r>
              <a:rPr lang="pt-BR" sz="20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En</a:t>
            </a:r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pt-BR" sz="20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el</a:t>
            </a:r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pt-BR" sz="20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almacén</a:t>
            </a:r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pt-BR" sz="20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había</a:t>
            </a:r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pt-BR" sz="20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un</a:t>
            </a:r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frasco </a:t>
            </a:r>
          </a:p>
          <a:p>
            <a:pPr algn="ctr">
              <a:lnSpc>
                <a:spcPct val="80000"/>
              </a:lnSpc>
              <a:spcBef>
                <a:spcPts val="500"/>
              </a:spcBef>
              <a:spcAft>
                <a:spcPts val="500"/>
              </a:spcAft>
            </a:pPr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enorme de </a:t>
            </a:r>
            <a:r>
              <a:rPr lang="pt-BR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Comprensión</a:t>
            </a:r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,</a:t>
            </a:r>
          </a:p>
          <a:p>
            <a:pPr algn="ctr">
              <a:lnSpc>
                <a:spcPct val="80000"/>
              </a:lnSpc>
              <a:spcBef>
                <a:spcPts val="500"/>
              </a:spcBef>
              <a:spcAft>
                <a:spcPts val="500"/>
              </a:spcAft>
            </a:pPr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como </a:t>
            </a:r>
            <a:r>
              <a:rPr lang="pt-BR" sz="20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el</a:t>
            </a:r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vendedor </a:t>
            </a:r>
            <a:r>
              <a:rPr lang="pt-BR" sz="20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dijo</a:t>
            </a:r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que </a:t>
            </a:r>
          </a:p>
          <a:p>
            <a:pPr algn="ctr">
              <a:lnSpc>
                <a:spcPct val="80000"/>
              </a:lnSpc>
              <a:spcBef>
                <a:spcPts val="500"/>
              </a:spcBef>
              <a:spcAft>
                <a:spcPts val="500"/>
              </a:spcAft>
            </a:pPr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era </a:t>
            </a:r>
            <a:r>
              <a:rPr lang="pt-BR" sz="20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poco</a:t>
            </a:r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vendida, </a:t>
            </a:r>
            <a:r>
              <a:rPr lang="pt-BR" sz="20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entonces</a:t>
            </a:r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</a:p>
          <a:p>
            <a:pPr algn="ctr">
              <a:lnSpc>
                <a:spcPct val="80000"/>
              </a:lnSpc>
              <a:spcBef>
                <a:spcPts val="500"/>
              </a:spcBef>
              <a:spcAft>
                <a:spcPts val="500"/>
              </a:spcAft>
            </a:pPr>
            <a:r>
              <a:rPr lang="pt-BR" sz="20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decidí</a:t>
            </a:r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pt-BR" sz="20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comprártela</a:t>
            </a:r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toda.</a:t>
            </a:r>
          </a:p>
          <a:p>
            <a:endParaRPr lang="es-ES" sz="2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2000" dirty="0"/>
          </a:p>
        </p:txBody>
      </p:sp>
    </p:spTree>
  </p:cSld>
  <p:clrMapOvr>
    <a:masterClrMapping/>
  </p:clrMapOvr>
  <p:transition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" presetClass="entr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pareja-de-periquitos-2000x126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7" name="6 CuadroTexto"/>
          <p:cNvSpPr txBox="1"/>
          <p:nvPr/>
        </p:nvSpPr>
        <p:spPr>
          <a:xfrm>
            <a:off x="-2381421" y="-1857412"/>
            <a:ext cx="295274" cy="7130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80000"/>
              </a:lnSpc>
              <a:spcBef>
                <a:spcPts val="500"/>
              </a:spcBef>
              <a:spcAft>
                <a:spcPts val="500"/>
              </a:spcAft>
            </a:pPr>
            <a:r>
              <a:rPr lang="pt-B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.</a:t>
            </a:r>
          </a:p>
          <a:p>
            <a:pPr algn="ctr">
              <a:lnSpc>
                <a:spcPct val="80000"/>
              </a:lnSpc>
              <a:spcBef>
                <a:spcPts val="500"/>
              </a:spcBef>
              <a:spcAft>
                <a:spcPts val="500"/>
              </a:spcAft>
            </a:pPr>
            <a:endParaRPr lang="pt-BR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9" name="8 Imagen" descr="1305172236_best-bud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9 CuadroTexto"/>
          <p:cNvSpPr txBox="1"/>
          <p:nvPr/>
        </p:nvSpPr>
        <p:spPr>
          <a:xfrm>
            <a:off x="0" y="285728"/>
            <a:ext cx="4806124" cy="18338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80000"/>
              </a:lnSpc>
              <a:spcBef>
                <a:spcPts val="500"/>
              </a:spcBef>
              <a:spcAft>
                <a:spcPts val="500"/>
              </a:spcAft>
            </a:pPr>
            <a:r>
              <a:rPr lang="pt-BR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Compré</a:t>
            </a:r>
            <a:r>
              <a:rPr lang="pt-B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pt-BR" sz="20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Romanticismo</a:t>
            </a:r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y  Gentileza</a:t>
            </a:r>
            <a:r>
              <a:rPr lang="pt-B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,  </a:t>
            </a:r>
          </a:p>
          <a:p>
            <a:pPr algn="ctr">
              <a:lnSpc>
                <a:spcPct val="80000"/>
              </a:lnSpc>
              <a:spcBef>
                <a:spcPts val="500"/>
              </a:spcBef>
              <a:spcAft>
                <a:spcPts val="500"/>
              </a:spcAft>
            </a:pPr>
            <a:r>
              <a:rPr lang="pt-B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para que </a:t>
            </a:r>
            <a:r>
              <a:rPr lang="pt-BR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los</a:t>
            </a:r>
            <a:r>
              <a:rPr lang="pt-B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pt-BR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puedas</a:t>
            </a:r>
            <a:r>
              <a:rPr lang="pt-B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usar </a:t>
            </a:r>
            <a:r>
              <a:rPr lang="pt-BR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con</a:t>
            </a:r>
            <a:r>
              <a:rPr lang="pt-B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</a:p>
          <a:p>
            <a:pPr algn="ctr">
              <a:lnSpc>
                <a:spcPct val="80000"/>
              </a:lnSpc>
              <a:spcBef>
                <a:spcPts val="500"/>
              </a:spcBef>
              <a:spcAft>
                <a:spcPts val="500"/>
              </a:spcAft>
            </a:pPr>
            <a:r>
              <a:rPr lang="pt-BR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las</a:t>
            </a:r>
            <a:r>
              <a:rPr lang="pt-B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pt-BR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personas</a:t>
            </a:r>
            <a:r>
              <a:rPr lang="pt-B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queridas.</a:t>
            </a:r>
          </a:p>
          <a:p>
            <a:pPr algn="ctr">
              <a:lnSpc>
                <a:spcPct val="80000"/>
              </a:lnSpc>
              <a:spcBef>
                <a:spcPts val="500"/>
              </a:spcBef>
              <a:spcAft>
                <a:spcPts val="500"/>
              </a:spcAft>
            </a:pPr>
            <a:endParaRPr lang="pt-BR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  <a:p>
            <a:endParaRPr lang="es-ES" sz="2000" dirty="0"/>
          </a:p>
        </p:txBody>
      </p:sp>
      <p:sp>
        <p:nvSpPr>
          <p:cNvPr id="11" name="10 CuadroTexto"/>
          <p:cNvSpPr txBox="1"/>
          <p:nvPr/>
        </p:nvSpPr>
        <p:spPr>
          <a:xfrm>
            <a:off x="1643042" y="5000636"/>
            <a:ext cx="4412555" cy="2449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80000"/>
              </a:lnSpc>
              <a:spcBef>
                <a:spcPts val="500"/>
              </a:spcBef>
              <a:spcAft>
                <a:spcPts val="500"/>
              </a:spcAft>
            </a:pPr>
            <a:r>
              <a:rPr lang="pt-BR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En</a:t>
            </a:r>
            <a:r>
              <a:rPr lang="pt-B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pt-BR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el</a:t>
            </a:r>
            <a:r>
              <a:rPr lang="pt-B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pt-BR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almacén</a:t>
            </a:r>
            <a:r>
              <a:rPr lang="pt-B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pt-BR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había</a:t>
            </a:r>
            <a:r>
              <a:rPr lang="pt-B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pt-BR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un</a:t>
            </a:r>
            <a:r>
              <a:rPr lang="pt-B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frasco </a:t>
            </a:r>
          </a:p>
          <a:p>
            <a:pPr algn="ctr">
              <a:lnSpc>
                <a:spcPct val="80000"/>
              </a:lnSpc>
              <a:spcBef>
                <a:spcPts val="500"/>
              </a:spcBef>
              <a:spcAft>
                <a:spcPts val="500"/>
              </a:spcAft>
            </a:pPr>
            <a:r>
              <a:rPr lang="pt-B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grande de </a:t>
            </a:r>
            <a:r>
              <a:rPr lang="pt-BR" sz="20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Orgullo</a:t>
            </a:r>
            <a:r>
              <a:rPr lang="pt-B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,pero no te</a:t>
            </a:r>
          </a:p>
          <a:p>
            <a:pPr algn="ctr">
              <a:lnSpc>
                <a:spcPct val="80000"/>
              </a:lnSpc>
              <a:spcBef>
                <a:spcPts val="500"/>
              </a:spcBef>
              <a:spcAft>
                <a:spcPts val="500"/>
              </a:spcAft>
            </a:pPr>
            <a:r>
              <a:rPr lang="pt-B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pt-BR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lo</a:t>
            </a:r>
            <a:r>
              <a:rPr lang="pt-B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pt-BR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compré</a:t>
            </a:r>
            <a:r>
              <a:rPr lang="pt-B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, porque </a:t>
            </a:r>
            <a:r>
              <a:rPr lang="pt-BR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pienso</a:t>
            </a:r>
            <a:r>
              <a:rPr lang="pt-B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que no </a:t>
            </a:r>
          </a:p>
          <a:p>
            <a:pPr algn="ctr">
              <a:lnSpc>
                <a:spcPct val="80000"/>
              </a:lnSpc>
              <a:spcBef>
                <a:spcPts val="500"/>
              </a:spcBef>
              <a:spcAft>
                <a:spcPts val="500"/>
              </a:spcAft>
            </a:pPr>
            <a:r>
              <a:rPr lang="pt-B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te será útil. </a:t>
            </a:r>
          </a:p>
          <a:p>
            <a:endParaRPr lang="es-ES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2000" dirty="0" smtClean="0"/>
          </a:p>
          <a:p>
            <a:endParaRPr lang="es-ES" sz="2000" dirty="0"/>
          </a:p>
        </p:txBody>
      </p:sp>
    </p:spTree>
  </p:cSld>
  <p:clrMapOvr>
    <a:masterClrMapping/>
  </p:clrMapOvr>
  <p:transition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perros-san-bernardo-632515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pic>
        <p:nvPicPr>
          <p:cNvPr id="6" name="5 Imagen" descr="Parejas-de-Gato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7" name="6 CuadroTexto"/>
          <p:cNvSpPr txBox="1"/>
          <p:nvPr/>
        </p:nvSpPr>
        <p:spPr>
          <a:xfrm>
            <a:off x="0" y="571480"/>
            <a:ext cx="5813771" cy="22082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80000"/>
              </a:lnSpc>
              <a:spcBef>
                <a:spcPts val="500"/>
              </a:spcBef>
              <a:spcAft>
                <a:spcPts val="500"/>
              </a:spcAft>
            </a:pPr>
            <a:r>
              <a:rPr lang="pt-BR" sz="20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Compré</a:t>
            </a:r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pt-BR" sz="20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cajas</a:t>
            </a:r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de </a:t>
            </a:r>
            <a:r>
              <a:rPr lang="pt-B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Amor</a:t>
            </a:r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y </a:t>
            </a:r>
          </a:p>
          <a:p>
            <a:pPr algn="ctr">
              <a:lnSpc>
                <a:spcPct val="80000"/>
              </a:lnSpc>
              <a:spcBef>
                <a:spcPts val="500"/>
              </a:spcBef>
              <a:spcAft>
                <a:spcPts val="500"/>
              </a:spcAft>
            </a:pPr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de </a:t>
            </a:r>
            <a:r>
              <a:rPr lang="pt-B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Paz</a:t>
            </a:r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, </a:t>
            </a:r>
            <a:r>
              <a:rPr lang="pt-BR" sz="20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así</a:t>
            </a:r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como de</a:t>
            </a:r>
          </a:p>
          <a:p>
            <a:pPr algn="ctr">
              <a:lnSpc>
                <a:spcPct val="80000"/>
              </a:lnSpc>
              <a:spcBef>
                <a:spcPts val="500"/>
              </a:spcBef>
              <a:spcAft>
                <a:spcPts val="500"/>
              </a:spcAft>
            </a:pPr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pt-BR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Esperanza</a:t>
            </a:r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, para que </a:t>
            </a:r>
            <a:r>
              <a:rPr lang="pt-BR" sz="20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las</a:t>
            </a:r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</a:p>
          <a:p>
            <a:pPr algn="ctr">
              <a:lnSpc>
                <a:spcPct val="80000"/>
              </a:lnSpc>
              <a:spcBef>
                <a:spcPts val="500"/>
              </a:spcBef>
              <a:spcAft>
                <a:spcPts val="500"/>
              </a:spcAft>
            </a:pPr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uses </a:t>
            </a:r>
            <a:r>
              <a:rPr lang="pt-BR" sz="20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cuando</a:t>
            </a:r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todo </a:t>
            </a:r>
            <a:r>
              <a:rPr lang="pt-BR" sz="20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parezca</a:t>
            </a:r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perdido.</a:t>
            </a:r>
          </a:p>
          <a:p>
            <a:pPr algn="ctr">
              <a:lnSpc>
                <a:spcPct val="80000"/>
              </a:lnSpc>
              <a:spcBef>
                <a:spcPts val="500"/>
              </a:spcBef>
              <a:spcAft>
                <a:spcPts val="500"/>
              </a:spcAft>
            </a:pPr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Sabes..., </a:t>
            </a:r>
            <a:r>
              <a:rPr lang="pt-BR" sz="20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en</a:t>
            </a:r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pt-BR" sz="20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el</a:t>
            </a:r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pt-BR" sz="20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almacén</a:t>
            </a:r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vi algo </a:t>
            </a:r>
            <a:r>
              <a:rPr lang="pt-BR" sz="20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muy</a:t>
            </a:r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triste...</a:t>
            </a:r>
          </a:p>
          <a:p>
            <a:endParaRPr lang="es-ES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e_enamoran_los_animales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pic>
        <p:nvPicPr>
          <p:cNvPr id="5" name="4 Imagen" descr="Shar Pei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6" name="5 CuadroTexto"/>
          <p:cNvSpPr txBox="1"/>
          <p:nvPr/>
        </p:nvSpPr>
        <p:spPr>
          <a:xfrm>
            <a:off x="5357818" y="500042"/>
            <a:ext cx="3377848" cy="18338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80000"/>
              </a:lnSpc>
              <a:spcBef>
                <a:spcPts val="500"/>
              </a:spcBef>
              <a:spcAft>
                <a:spcPts val="500"/>
              </a:spcAft>
            </a:pPr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Vi </a:t>
            </a:r>
            <a:r>
              <a:rPr lang="pt-BR" sz="20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muchas</a:t>
            </a:r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pt-BR" sz="20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personas</a:t>
            </a:r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</a:p>
          <a:p>
            <a:pPr algn="ctr">
              <a:lnSpc>
                <a:spcPct val="80000"/>
              </a:lnSpc>
              <a:spcBef>
                <a:spcPts val="500"/>
              </a:spcBef>
              <a:spcAft>
                <a:spcPts val="500"/>
              </a:spcAft>
            </a:pPr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comprando </a:t>
            </a:r>
            <a:r>
              <a:rPr lang="pt-BR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Soledad</a:t>
            </a:r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...  </a:t>
            </a:r>
          </a:p>
          <a:p>
            <a:pPr algn="ctr">
              <a:lnSpc>
                <a:spcPct val="80000"/>
              </a:lnSpc>
              <a:spcBef>
                <a:spcPts val="500"/>
              </a:spcBef>
              <a:spcAft>
                <a:spcPts val="500"/>
              </a:spcAft>
            </a:pPr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tal era </a:t>
            </a:r>
            <a:r>
              <a:rPr lang="pt-BR" sz="20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la</a:t>
            </a:r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venta de este </a:t>
            </a:r>
          </a:p>
          <a:p>
            <a:pPr algn="ctr">
              <a:lnSpc>
                <a:spcPct val="80000"/>
              </a:lnSpc>
              <a:spcBef>
                <a:spcPts val="500"/>
              </a:spcBef>
              <a:spcAft>
                <a:spcPts val="500"/>
              </a:spcAft>
            </a:pPr>
            <a:r>
              <a:rPr lang="pt-BR" sz="20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producto</a:t>
            </a:r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, que se </a:t>
            </a:r>
            <a:r>
              <a:rPr lang="pt-BR" sz="20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agotó</a:t>
            </a:r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.</a:t>
            </a:r>
          </a:p>
          <a:p>
            <a:endParaRPr lang="es-ES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una_pareja_de_frailecillos-1152x864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convex"/>
          </a:sp3d>
        </p:spPr>
      </p:pic>
      <p:pic>
        <p:nvPicPr>
          <p:cNvPr id="5" name="4 Imagen" descr="1152x864-animales-98-1600-120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6" name="5 CuadroTexto"/>
          <p:cNvSpPr txBox="1"/>
          <p:nvPr/>
        </p:nvSpPr>
        <p:spPr>
          <a:xfrm>
            <a:off x="0" y="285728"/>
            <a:ext cx="3568606" cy="171579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80000"/>
              </a:lnSpc>
              <a:spcBef>
                <a:spcPts val="500"/>
              </a:spcBef>
              <a:spcAft>
                <a:spcPts val="500"/>
              </a:spcAft>
            </a:pPr>
            <a:r>
              <a:rPr lang="pt-BR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Pero </a:t>
            </a:r>
            <a:r>
              <a:rPr lang="pt-BR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yo</a:t>
            </a:r>
            <a:r>
              <a:rPr lang="pt-BR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, </a:t>
            </a:r>
            <a:r>
              <a:rPr lang="pt-BR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en</a:t>
            </a:r>
            <a:r>
              <a:rPr lang="pt-BR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vez de </a:t>
            </a:r>
            <a:r>
              <a:rPr lang="pt-BR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eso</a:t>
            </a:r>
            <a:r>
              <a:rPr lang="pt-BR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, te </a:t>
            </a:r>
          </a:p>
          <a:p>
            <a:pPr>
              <a:lnSpc>
                <a:spcPct val="80000"/>
              </a:lnSpc>
              <a:spcBef>
                <a:spcPts val="500"/>
              </a:spcBef>
              <a:spcAft>
                <a:spcPts val="500"/>
              </a:spcAft>
            </a:pPr>
            <a:r>
              <a:rPr lang="pt-BR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compré</a:t>
            </a:r>
            <a:r>
              <a:rPr lang="pt-BR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dos grandes paquetes </a:t>
            </a:r>
          </a:p>
          <a:p>
            <a:pPr>
              <a:lnSpc>
                <a:spcPct val="80000"/>
              </a:lnSpc>
              <a:spcBef>
                <a:spcPts val="500"/>
              </a:spcBef>
              <a:spcAft>
                <a:spcPts val="500"/>
              </a:spcAft>
            </a:pPr>
            <a:r>
              <a:rPr lang="pt-BR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de </a:t>
            </a:r>
            <a:r>
              <a:rPr lang="pt-BR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Amistad</a:t>
            </a: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pt-BR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y de </a:t>
            </a:r>
          </a:p>
          <a:p>
            <a:pPr>
              <a:lnSpc>
                <a:spcPct val="80000"/>
              </a:lnSpc>
              <a:spcBef>
                <a:spcPts val="500"/>
              </a:spcBef>
              <a:spcAft>
                <a:spcPts val="500"/>
              </a:spcAft>
            </a:pPr>
            <a:r>
              <a:rPr lang="pt-BR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Compañerismo</a:t>
            </a: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.</a:t>
            </a:r>
          </a:p>
          <a:p>
            <a:pPr>
              <a:lnSpc>
                <a:spcPct val="80000"/>
              </a:lnSpc>
              <a:spcBef>
                <a:spcPts val="500"/>
              </a:spcBef>
              <a:spcAft>
                <a:spcPts val="500"/>
              </a:spcAft>
            </a:pPr>
            <a:endParaRPr lang="pt-BR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5643570" y="4714884"/>
            <a:ext cx="3137051" cy="15968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80000"/>
              </a:lnSpc>
              <a:spcBef>
                <a:spcPts val="500"/>
              </a:spcBef>
              <a:spcAft>
                <a:spcPts val="500"/>
              </a:spcAft>
            </a:pPr>
            <a:r>
              <a:rPr lang="pt-BR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Finalmente, te </a:t>
            </a:r>
            <a:r>
              <a:rPr lang="pt-BR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compré</a:t>
            </a:r>
            <a:r>
              <a:rPr lang="pt-BR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pt-BR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un</a:t>
            </a:r>
            <a:r>
              <a:rPr lang="pt-BR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pt-BR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gran</a:t>
            </a:r>
            <a:r>
              <a:rPr lang="pt-BR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pt-BR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Corazón</a:t>
            </a:r>
            <a:r>
              <a:rPr lang="pt-BR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, para que </a:t>
            </a:r>
            <a:r>
              <a:rPr lang="pt-BR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puedas</a:t>
            </a:r>
            <a:r>
              <a:rPr lang="pt-BR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guardar todos </a:t>
            </a:r>
            <a:r>
              <a:rPr lang="pt-BR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estos</a:t>
            </a:r>
            <a:r>
              <a:rPr lang="pt-BR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regalos!</a:t>
            </a:r>
          </a:p>
          <a:p>
            <a:endParaRPr lang="es-ES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dirty="0"/>
          </a:p>
        </p:txBody>
      </p:sp>
    </p:spTree>
  </p:cSld>
  <p:clrMapOvr>
    <a:masterClrMapping/>
  </p:clrMapOvr>
  <p:transition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000"/>
                            </p:stCondLst>
                            <p:childTnLst>
                              <p:par>
                                <p:cTn id="18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9" name="8 Marcador de contenido" descr="Ninos-Sonriendo_05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285728"/>
            <a:ext cx="9144000" cy="628652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10" name="9 Imagen" descr="Ninos-Sonriendo_0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85728"/>
            <a:ext cx="9144000" cy="621510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11" name="10 CuadroTexto"/>
          <p:cNvSpPr txBox="1"/>
          <p:nvPr/>
        </p:nvSpPr>
        <p:spPr>
          <a:xfrm>
            <a:off x="0" y="1785926"/>
            <a:ext cx="3643306" cy="2803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  <a:spcBef>
                <a:spcPts val="500"/>
              </a:spcBef>
              <a:spcAft>
                <a:spcPts val="500"/>
              </a:spcAft>
            </a:pPr>
            <a:r>
              <a:rPr lang="pt-BR" sz="20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Ahora</a:t>
            </a:r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te </a:t>
            </a:r>
            <a:r>
              <a:rPr lang="pt-BR" sz="20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los</a:t>
            </a:r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mando </a:t>
            </a:r>
            <a:r>
              <a:rPr lang="pt-BR" sz="20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con</a:t>
            </a:r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todo mi </a:t>
            </a:r>
            <a:r>
              <a:rPr lang="pt-BR" sz="20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cariño</a:t>
            </a:r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,</a:t>
            </a:r>
            <a:r>
              <a:rPr lang="pt-BR" sz="20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deseando</a:t>
            </a:r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que </a:t>
            </a:r>
            <a:r>
              <a:rPr lang="pt-BR" sz="20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tengas</a:t>
            </a:r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pt-BR" sz="20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un</a:t>
            </a:r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pt-BR" sz="20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maravilloso</a:t>
            </a:r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pt-BR" sz="20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día</a:t>
            </a:r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y que </a:t>
            </a:r>
            <a:r>
              <a:rPr lang="pt-BR" sz="20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luzcas</a:t>
            </a:r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pt-BR" sz="20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en</a:t>
            </a:r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tu </a:t>
            </a:r>
            <a:r>
              <a:rPr lang="pt-BR" sz="20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rostro</a:t>
            </a:r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este </a:t>
            </a:r>
            <a:r>
              <a:rPr lang="pt-BR" sz="20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pequeño</a:t>
            </a:r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paquete de </a:t>
            </a:r>
            <a:r>
              <a:rPr lang="pt-BR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Sonrisas</a:t>
            </a:r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,que </a:t>
            </a:r>
            <a:r>
              <a:rPr lang="pt-BR" sz="20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también</a:t>
            </a:r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te </a:t>
            </a:r>
            <a:r>
              <a:rPr lang="pt-BR" sz="20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compré</a:t>
            </a:r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.</a:t>
            </a:r>
            <a:endParaRPr lang="pt-BR" sz="2000" b="1" i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  <a:p>
            <a:endParaRPr lang="es-ES" sz="2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6" presetClass="entr" presetSubtype="4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4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2214546" y="635795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pic>
        <p:nvPicPr>
          <p:cNvPr id="8" name="7 Imagen" descr="00001402_big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pic>
        <p:nvPicPr>
          <p:cNvPr id="10" name="9 Imagen" descr="imagenes-tiernas-164957.jpe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11" name="10 CuadroTexto"/>
          <p:cNvSpPr txBox="1"/>
          <p:nvPr/>
        </p:nvSpPr>
        <p:spPr>
          <a:xfrm>
            <a:off x="3000364" y="6143644"/>
            <a:ext cx="3690434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Script MT Bold" pitchFamily="66" charset="0"/>
              </a:rPr>
              <a:t>Francisco del Olmo - Jazmín</a:t>
            </a:r>
            <a:endParaRPr lang="es-ES" sz="2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Script MT Bold" pitchFamily="66" charset="0"/>
            </a:endParaRPr>
          </a:p>
        </p:txBody>
      </p:sp>
    </p:spTree>
  </p:cSld>
  <p:clrMapOvr>
    <a:masterClrMapping/>
  </p:clrMapOvr>
  <p:transition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000"/>
                            </p:stCondLst>
                            <p:childTnLst>
                              <p:par>
                                <p:cTn id="18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8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OMPRAS PARA TI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COMPRAS PARA TI</Template>
  <TotalTime>0</TotalTime>
  <Words>342</Words>
  <Application>Microsoft Office PowerPoint</Application>
  <PresentationFormat>Presentación en pantalla (4:3)</PresentationFormat>
  <Paragraphs>70</Paragraphs>
  <Slides>13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13</vt:i4>
      </vt:variant>
    </vt:vector>
  </HeadingPairs>
  <TitlesOfParts>
    <vt:vector size="15" baseType="lpstr">
      <vt:lpstr>COMPRAS PARA TI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2012-07-28T14:45:32Z</dcterms:created>
  <dcterms:modified xsi:type="dcterms:W3CDTF">2012-07-28T15:02:27Z</dcterms:modified>
</cp:coreProperties>
</file>